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 id="2147483841" r:id="rId2"/>
    <p:sldMasterId id="2147483877" r:id="rId3"/>
    <p:sldMasterId id="2147483908" r:id="rId4"/>
  </p:sldMasterIdLst>
  <p:notesMasterIdLst>
    <p:notesMasterId r:id="rId35"/>
  </p:notesMasterIdLst>
  <p:handoutMasterIdLst>
    <p:handoutMasterId r:id="rId36"/>
  </p:handoutMasterIdLst>
  <p:sldIdLst>
    <p:sldId id="768" r:id="rId5"/>
    <p:sldId id="824" r:id="rId6"/>
    <p:sldId id="835" r:id="rId7"/>
    <p:sldId id="836" r:id="rId8"/>
    <p:sldId id="840" r:id="rId9"/>
    <p:sldId id="837" r:id="rId10"/>
    <p:sldId id="838" r:id="rId11"/>
    <p:sldId id="839" r:id="rId12"/>
    <p:sldId id="842" r:id="rId13"/>
    <p:sldId id="843" r:id="rId14"/>
    <p:sldId id="841" r:id="rId15"/>
    <p:sldId id="846" r:id="rId16"/>
    <p:sldId id="844" r:id="rId17"/>
    <p:sldId id="845" r:id="rId18"/>
    <p:sldId id="847" r:id="rId19"/>
    <p:sldId id="848" r:id="rId20"/>
    <p:sldId id="849" r:id="rId21"/>
    <p:sldId id="850" r:id="rId22"/>
    <p:sldId id="863" r:id="rId23"/>
    <p:sldId id="862" r:id="rId24"/>
    <p:sldId id="852" r:id="rId25"/>
    <p:sldId id="851" r:id="rId26"/>
    <p:sldId id="853" r:id="rId27"/>
    <p:sldId id="854" r:id="rId28"/>
    <p:sldId id="855" r:id="rId29"/>
    <p:sldId id="859" r:id="rId30"/>
    <p:sldId id="861" r:id="rId31"/>
    <p:sldId id="860" r:id="rId32"/>
    <p:sldId id="858" r:id="rId33"/>
    <p:sldId id="829"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3">
          <p15:clr>
            <a:srgbClr val="A4A3A4"/>
          </p15:clr>
        </p15:guide>
        <p15:guide id="2" orient="horz" pos="743">
          <p15:clr>
            <a:srgbClr val="A4A3A4"/>
          </p15:clr>
        </p15:guide>
        <p15:guide id="3" orient="horz" pos="893">
          <p15:clr>
            <a:srgbClr val="A4A3A4"/>
          </p15:clr>
        </p15:guide>
        <p15:guide id="4" orient="horz" pos="384">
          <p15:clr>
            <a:srgbClr val="A4A3A4"/>
          </p15:clr>
        </p15:guide>
        <p15:guide id="5" orient="horz" pos="1671">
          <p15:clr>
            <a:srgbClr val="A4A3A4"/>
          </p15:clr>
        </p15:guide>
        <p15:guide id="6" orient="horz" pos="2236">
          <p15:clr>
            <a:srgbClr val="A4A3A4"/>
          </p15:clr>
        </p15:guide>
        <p15:guide id="7" orient="horz" pos="146">
          <p15:clr>
            <a:srgbClr val="A4A3A4"/>
          </p15:clr>
        </p15:guide>
        <p15:guide id="8" orient="horz" pos="2443">
          <p15:clr>
            <a:srgbClr val="A4A3A4"/>
          </p15:clr>
        </p15:guide>
        <p15:guide id="9" pos="1794">
          <p15:clr>
            <a:srgbClr val="A4A3A4"/>
          </p15:clr>
        </p15:guide>
        <p15:guide id="10" pos="2736">
          <p15:clr>
            <a:srgbClr val="A4A3A4"/>
          </p15:clr>
        </p15:guide>
        <p15:guide id="11" pos="202">
          <p15:clr>
            <a:srgbClr val="A4A3A4"/>
          </p15:clr>
        </p15:guide>
        <p15:guide id="12" pos="5322">
          <p15:clr>
            <a:srgbClr val="A4A3A4"/>
          </p15:clr>
        </p15:guide>
        <p15:guide id="13" pos="5625">
          <p15:clr>
            <a:srgbClr val="A4A3A4"/>
          </p15:clr>
        </p15:guide>
        <p15:guide id="14" pos="2878">
          <p15:clr>
            <a:srgbClr val="A4A3A4"/>
          </p15:clr>
        </p15:guide>
        <p15:guide id="15" pos="3555">
          <p15:clr>
            <a:srgbClr val="A4A3A4"/>
          </p15:clr>
        </p15:guide>
        <p15:guide id="16" pos="1965">
          <p15:clr>
            <a:srgbClr val="A4A3A4"/>
          </p15:clr>
        </p15:guide>
        <p15:guide id="17" pos="372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3C8438"/>
    <a:srgbClr val="0096D6"/>
    <a:srgbClr val="E5E8E8"/>
    <a:srgbClr val="CBCBCB"/>
    <a:srgbClr val="B9B8BB"/>
    <a:srgbClr val="E7E7E7"/>
    <a:srgbClr val="B9B9BB"/>
    <a:srgbClr val="000000"/>
    <a:srgbClr val="82298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1" autoAdjust="0"/>
    <p:restoredTop sz="94434" autoAdjust="0"/>
  </p:normalViewPr>
  <p:slideViewPr>
    <p:cSldViewPr snapToGrid="0">
      <p:cViewPr varScale="1">
        <p:scale>
          <a:sx n="115" d="100"/>
          <a:sy n="115" d="100"/>
        </p:scale>
        <p:origin x="786" y="96"/>
      </p:cViewPr>
      <p:guideLst>
        <p:guide orient="horz" pos="3083"/>
        <p:guide orient="horz" pos="743"/>
        <p:guide orient="horz" pos="893"/>
        <p:guide orient="horz" pos="384"/>
        <p:guide orient="horz" pos="1671"/>
        <p:guide orient="horz" pos="2236"/>
        <p:guide orient="horz" pos="146"/>
        <p:guide orient="horz" pos="2443"/>
        <p:guide pos="1794"/>
        <p:guide pos="2736"/>
        <p:guide pos="202"/>
        <p:guide pos="5322"/>
        <p:guide pos="5625"/>
        <p:guide pos="2878"/>
        <p:guide pos="3555"/>
        <p:guide pos="1965"/>
        <p:guide pos="3723"/>
      </p:guideLst>
    </p:cSldViewPr>
  </p:slideViewPr>
  <p:outlineViewPr>
    <p:cViewPr>
      <p:scale>
        <a:sx n="33" d="100"/>
        <a:sy n="33" d="100"/>
      </p:scale>
      <p:origin x="0" y="19848"/>
    </p:cViewPr>
  </p:outlineViewPr>
  <p:notesTextViewPr>
    <p:cViewPr>
      <p:scale>
        <a:sx n="100" d="100"/>
        <a:sy n="100" d="100"/>
      </p:scale>
      <p:origin x="0" y="0"/>
    </p:cViewPr>
  </p:notesTextViewPr>
  <p:sorterViewPr>
    <p:cViewPr>
      <p:scale>
        <a:sx n="188" d="100"/>
        <a:sy n="188" d="100"/>
      </p:scale>
      <p:origin x="0" y="3696"/>
    </p:cViewPr>
  </p:sorterViewPr>
  <p:notesViewPr>
    <p:cSldViewPr snapToGrid="0" snapToObjects="1" showGuides="1">
      <p:cViewPr varScale="1">
        <p:scale>
          <a:sx n="117" d="100"/>
          <a:sy n="117" d="100"/>
        </p:scale>
        <p:origin x="-402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HP Simplified"/>
                <a:cs typeface="HP Simplified"/>
              </a:rPr>
              <a:pPr/>
              <a:t>11/11/2016</a:t>
            </a:fld>
            <a:endParaRPr lang="en-GB" dirty="0">
              <a:latin typeface="HP Simplified"/>
              <a:cs typeface="HP Simplifie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P Simplified"/>
                <a:cs typeface="HP Simplified"/>
              </a:defRPr>
            </a:lvl1pPr>
          </a:lstStyle>
          <a:p>
            <a:fld id="{2D9CAF8C-0805-8440-B43D-DCCAAA4D80CE}" type="datetimeFigureOut">
              <a:rPr lang="en-US" smtClean="0"/>
              <a:pPr/>
              <a:t>11/11/2016</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latin typeface="Arial" panose="020B0604020202020204"/>
              </a:rPr>
              <a:pPr/>
              <a:t>1</a:t>
            </a:fld>
            <a:endParaRPr lang="en-US">
              <a:solidFill>
                <a:prstClr val="black"/>
              </a:solidFill>
              <a:latin typeface="Arial" panose="020B0604020202020204"/>
            </a:endParaRPr>
          </a:p>
        </p:txBody>
      </p:sp>
    </p:spTree>
    <p:extLst>
      <p:ext uri="{BB962C8B-B14F-4D97-AF65-F5344CB8AC3E}">
        <p14:creationId xmlns:p14="http://schemas.microsoft.com/office/powerpoint/2010/main" val="407057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10</a:t>
            </a:fld>
            <a:endParaRPr lang="en-US" dirty="0"/>
          </a:p>
        </p:txBody>
      </p:sp>
    </p:spTree>
    <p:extLst>
      <p:ext uri="{BB962C8B-B14F-4D97-AF65-F5344CB8AC3E}">
        <p14:creationId xmlns:p14="http://schemas.microsoft.com/office/powerpoint/2010/main" val="419860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11</a:t>
            </a:fld>
            <a:endParaRPr lang="en-US" dirty="0"/>
          </a:p>
        </p:txBody>
      </p:sp>
    </p:spTree>
    <p:extLst>
      <p:ext uri="{BB962C8B-B14F-4D97-AF65-F5344CB8AC3E}">
        <p14:creationId xmlns:p14="http://schemas.microsoft.com/office/powerpoint/2010/main" val="859785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12</a:t>
            </a:fld>
            <a:endParaRPr lang="en-US" dirty="0"/>
          </a:p>
        </p:txBody>
      </p:sp>
    </p:spTree>
    <p:extLst>
      <p:ext uri="{BB962C8B-B14F-4D97-AF65-F5344CB8AC3E}">
        <p14:creationId xmlns:p14="http://schemas.microsoft.com/office/powerpoint/2010/main" val="3499966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dirty="0"/>
          </a:p>
        </p:txBody>
      </p:sp>
    </p:spTree>
    <p:extLst>
      <p:ext uri="{BB962C8B-B14F-4D97-AF65-F5344CB8AC3E}">
        <p14:creationId xmlns:p14="http://schemas.microsoft.com/office/powerpoint/2010/main" val="2640052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14</a:t>
            </a:fld>
            <a:endParaRPr lang="en-US" dirty="0"/>
          </a:p>
        </p:txBody>
      </p:sp>
    </p:spTree>
    <p:extLst>
      <p:ext uri="{BB962C8B-B14F-4D97-AF65-F5344CB8AC3E}">
        <p14:creationId xmlns:p14="http://schemas.microsoft.com/office/powerpoint/2010/main" val="2858756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15</a:t>
            </a:fld>
            <a:endParaRPr lang="en-US" dirty="0"/>
          </a:p>
        </p:txBody>
      </p:sp>
    </p:spTree>
    <p:extLst>
      <p:ext uri="{BB962C8B-B14F-4D97-AF65-F5344CB8AC3E}">
        <p14:creationId xmlns:p14="http://schemas.microsoft.com/office/powerpoint/2010/main" val="3754996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16</a:t>
            </a:fld>
            <a:endParaRPr lang="en-US" dirty="0"/>
          </a:p>
        </p:txBody>
      </p:sp>
    </p:spTree>
    <p:extLst>
      <p:ext uri="{BB962C8B-B14F-4D97-AF65-F5344CB8AC3E}">
        <p14:creationId xmlns:p14="http://schemas.microsoft.com/office/powerpoint/2010/main" val="179391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17</a:t>
            </a:fld>
            <a:endParaRPr lang="en-US" dirty="0"/>
          </a:p>
        </p:txBody>
      </p:sp>
    </p:spTree>
    <p:extLst>
      <p:ext uri="{BB962C8B-B14F-4D97-AF65-F5344CB8AC3E}">
        <p14:creationId xmlns:p14="http://schemas.microsoft.com/office/powerpoint/2010/main" val="673245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18</a:t>
            </a:fld>
            <a:endParaRPr lang="en-US" dirty="0"/>
          </a:p>
        </p:txBody>
      </p:sp>
    </p:spTree>
    <p:extLst>
      <p:ext uri="{BB962C8B-B14F-4D97-AF65-F5344CB8AC3E}">
        <p14:creationId xmlns:p14="http://schemas.microsoft.com/office/powerpoint/2010/main" val="2047555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19</a:t>
            </a:fld>
            <a:endParaRPr lang="en-US" dirty="0"/>
          </a:p>
        </p:txBody>
      </p:sp>
    </p:spTree>
    <p:extLst>
      <p:ext uri="{BB962C8B-B14F-4D97-AF65-F5344CB8AC3E}">
        <p14:creationId xmlns:p14="http://schemas.microsoft.com/office/powerpoint/2010/main" val="28348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latin typeface="Arial" panose="020B0604020202020204"/>
              </a:rPr>
              <a:pPr/>
              <a:t>2</a:t>
            </a:fld>
            <a:endParaRPr lang="en-US">
              <a:solidFill>
                <a:prstClr val="black"/>
              </a:solidFill>
              <a:latin typeface="Arial" panose="020B0604020202020204"/>
            </a:endParaRPr>
          </a:p>
        </p:txBody>
      </p:sp>
    </p:spTree>
    <p:extLst>
      <p:ext uri="{BB962C8B-B14F-4D97-AF65-F5344CB8AC3E}">
        <p14:creationId xmlns:p14="http://schemas.microsoft.com/office/powerpoint/2010/main" val="3517851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20</a:t>
            </a:fld>
            <a:endParaRPr lang="en-US" dirty="0"/>
          </a:p>
        </p:txBody>
      </p:sp>
    </p:spTree>
    <p:extLst>
      <p:ext uri="{BB962C8B-B14F-4D97-AF65-F5344CB8AC3E}">
        <p14:creationId xmlns:p14="http://schemas.microsoft.com/office/powerpoint/2010/main" val="2025572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22</a:t>
            </a:fld>
            <a:endParaRPr lang="en-US" dirty="0"/>
          </a:p>
        </p:txBody>
      </p:sp>
    </p:spTree>
    <p:extLst>
      <p:ext uri="{BB962C8B-B14F-4D97-AF65-F5344CB8AC3E}">
        <p14:creationId xmlns:p14="http://schemas.microsoft.com/office/powerpoint/2010/main" val="2518050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23</a:t>
            </a:fld>
            <a:endParaRPr lang="en-US" dirty="0"/>
          </a:p>
        </p:txBody>
      </p:sp>
    </p:spTree>
    <p:extLst>
      <p:ext uri="{BB962C8B-B14F-4D97-AF65-F5344CB8AC3E}">
        <p14:creationId xmlns:p14="http://schemas.microsoft.com/office/powerpoint/2010/main" val="1019308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24</a:t>
            </a:fld>
            <a:endParaRPr lang="en-US" dirty="0"/>
          </a:p>
        </p:txBody>
      </p:sp>
    </p:spTree>
    <p:extLst>
      <p:ext uri="{BB962C8B-B14F-4D97-AF65-F5344CB8AC3E}">
        <p14:creationId xmlns:p14="http://schemas.microsoft.com/office/powerpoint/2010/main" val="3229700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25</a:t>
            </a:fld>
            <a:endParaRPr lang="en-US" dirty="0"/>
          </a:p>
        </p:txBody>
      </p:sp>
    </p:spTree>
    <p:extLst>
      <p:ext uri="{BB962C8B-B14F-4D97-AF65-F5344CB8AC3E}">
        <p14:creationId xmlns:p14="http://schemas.microsoft.com/office/powerpoint/2010/main" val="2315734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26</a:t>
            </a:fld>
            <a:endParaRPr lang="en-US" dirty="0"/>
          </a:p>
        </p:txBody>
      </p:sp>
    </p:spTree>
    <p:extLst>
      <p:ext uri="{BB962C8B-B14F-4D97-AF65-F5344CB8AC3E}">
        <p14:creationId xmlns:p14="http://schemas.microsoft.com/office/powerpoint/2010/main" val="1055068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27</a:t>
            </a:fld>
            <a:endParaRPr lang="en-US" dirty="0"/>
          </a:p>
        </p:txBody>
      </p:sp>
    </p:spTree>
    <p:extLst>
      <p:ext uri="{BB962C8B-B14F-4D97-AF65-F5344CB8AC3E}">
        <p14:creationId xmlns:p14="http://schemas.microsoft.com/office/powerpoint/2010/main" val="3803472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28</a:t>
            </a:fld>
            <a:endParaRPr lang="en-US" dirty="0"/>
          </a:p>
        </p:txBody>
      </p:sp>
    </p:spTree>
    <p:extLst>
      <p:ext uri="{BB962C8B-B14F-4D97-AF65-F5344CB8AC3E}">
        <p14:creationId xmlns:p14="http://schemas.microsoft.com/office/powerpoint/2010/main" val="2582027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29</a:t>
            </a:fld>
            <a:endParaRPr lang="en-US" dirty="0"/>
          </a:p>
        </p:txBody>
      </p:sp>
    </p:spTree>
    <p:extLst>
      <p:ext uri="{BB962C8B-B14F-4D97-AF65-F5344CB8AC3E}">
        <p14:creationId xmlns:p14="http://schemas.microsoft.com/office/powerpoint/2010/main" val="338366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a:t>
            </a:fld>
            <a:endParaRPr lang="en-US" dirty="0"/>
          </a:p>
        </p:txBody>
      </p:sp>
    </p:spTree>
    <p:extLst>
      <p:ext uri="{BB962C8B-B14F-4D97-AF65-F5344CB8AC3E}">
        <p14:creationId xmlns:p14="http://schemas.microsoft.com/office/powerpoint/2010/main" val="193484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dirty="0"/>
          </a:p>
        </p:txBody>
      </p:sp>
    </p:spTree>
    <p:extLst>
      <p:ext uri="{BB962C8B-B14F-4D97-AF65-F5344CB8AC3E}">
        <p14:creationId xmlns:p14="http://schemas.microsoft.com/office/powerpoint/2010/main" val="1018552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dirty="0"/>
          </a:p>
        </p:txBody>
      </p:sp>
    </p:spTree>
    <p:extLst>
      <p:ext uri="{BB962C8B-B14F-4D97-AF65-F5344CB8AC3E}">
        <p14:creationId xmlns:p14="http://schemas.microsoft.com/office/powerpoint/2010/main" val="1413327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6</a:t>
            </a:fld>
            <a:endParaRPr lang="en-US" dirty="0"/>
          </a:p>
        </p:txBody>
      </p:sp>
    </p:spTree>
    <p:extLst>
      <p:ext uri="{BB962C8B-B14F-4D97-AF65-F5344CB8AC3E}">
        <p14:creationId xmlns:p14="http://schemas.microsoft.com/office/powerpoint/2010/main" val="1895422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dirty="0"/>
          </a:p>
        </p:txBody>
      </p:sp>
    </p:spTree>
    <p:extLst>
      <p:ext uri="{BB962C8B-B14F-4D97-AF65-F5344CB8AC3E}">
        <p14:creationId xmlns:p14="http://schemas.microsoft.com/office/powerpoint/2010/main" val="1564669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dirty="0"/>
          </a:p>
        </p:txBody>
      </p:sp>
    </p:spTree>
    <p:extLst>
      <p:ext uri="{BB962C8B-B14F-4D97-AF65-F5344CB8AC3E}">
        <p14:creationId xmlns:p14="http://schemas.microsoft.com/office/powerpoint/2010/main" val="4271603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9</a:t>
            </a:fld>
            <a:endParaRPr lang="en-US" dirty="0"/>
          </a:p>
        </p:txBody>
      </p:sp>
    </p:spTree>
    <p:extLst>
      <p:ext uri="{BB962C8B-B14F-4D97-AF65-F5344CB8AC3E}">
        <p14:creationId xmlns:p14="http://schemas.microsoft.com/office/powerpoint/2010/main" val="166496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84" y="3316628"/>
            <a:ext cx="6858000" cy="914400"/>
          </a:xfrm>
        </p:spPr>
        <p:txBody>
          <a:bodyPr/>
          <a:lstStyle>
            <a:lvl1pPr marL="0" indent="0" algn="l">
              <a:buNone/>
              <a:defRPr b="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B9B8BB"/>
                </a:solidFill>
                <a:latin typeface="HP Simplified"/>
                <a:cs typeface="HP Simplified"/>
              </a:rPr>
              <a:t>© Copyright 2013 Hewlett-Packard Development Company, L.P. </a:t>
            </a:r>
            <a:r>
              <a:rPr lang="en-US" sz="700" b="0" i="0" baseline="0" dirty="0" smtClean="0">
                <a:solidFill>
                  <a:srgbClr val="B9B8BB"/>
                </a:solidFill>
                <a:latin typeface="HP Simplified"/>
                <a:cs typeface="HP Simplified"/>
              </a:rPr>
              <a:t> </a:t>
            </a:r>
            <a:r>
              <a:rPr lang="en-US" sz="700" b="0" i="0" dirty="0" smtClean="0">
                <a:solidFill>
                  <a:srgbClr val="B9B8BB"/>
                </a:solidFill>
                <a:latin typeface="HP Simplified"/>
                <a:cs typeface="HP Simplified"/>
              </a:rPr>
              <a:t>The information contained herein is subject to change without notice.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titl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29184"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457200" y="1143000"/>
            <a:ext cx="5886450" cy="342900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6457950" y="1143000"/>
            <a:ext cx="2226588" cy="3429000"/>
          </a:xfrm>
          <a:solidFill>
            <a:schemeClr val="accent6"/>
          </a:solidFill>
        </p:spPr>
        <p:txBody>
          <a:bodyPr lIns="91440" tIns="91440" rIns="91440" bIns="91440">
            <a:noAutofit/>
          </a:bodyPr>
          <a:lstStyle>
            <a:lvl1pPr marL="0" indent="0">
              <a:spcBef>
                <a:spcPts val="675"/>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12373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8" name="Text Placeholder 9"/>
          <p:cNvSpPr>
            <a:spLocks noGrp="1"/>
          </p:cNvSpPr>
          <p:nvPr>
            <p:ph type="body" sz="quarter" idx="16"/>
          </p:nvPr>
        </p:nvSpPr>
        <p:spPr>
          <a:xfrm>
            <a:off x="5600700" y="1143000"/>
            <a:ext cx="3083838"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89144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5600701" y="1143000"/>
            <a:ext cx="3083838" cy="34290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20023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3943350" cy="639273"/>
          </a:xfrm>
        </p:spPr>
        <p:txBody>
          <a:bodyPr anchor="t"/>
          <a:lstStyle>
            <a:lvl1pPr>
              <a:defRPr sz="2100"/>
            </a:lvl1pPr>
          </a:lstStyle>
          <a:p>
            <a:r>
              <a:rPr lang="en-US" smtClean="0"/>
              <a:t>Click to edit Master title style</a:t>
            </a:r>
            <a:endParaRPr/>
          </a:p>
        </p:txBody>
      </p:sp>
      <p:sp>
        <p:nvSpPr>
          <p:cNvPr id="4" name="Text Placeholder 3"/>
          <p:cNvSpPr>
            <a:spLocks noGrp="1"/>
          </p:cNvSpPr>
          <p:nvPr>
            <p:ph type="body" sz="half" idx="2"/>
          </p:nvPr>
        </p:nvSpPr>
        <p:spPr>
          <a:xfrm>
            <a:off x="457081" y="2114550"/>
            <a:ext cx="2743200" cy="1485900"/>
          </a:xfrm>
          <a:noFill/>
        </p:spPr>
        <p:txBody>
          <a:bodyPr lIns="0" tIns="0" rIns="0" bIns="0">
            <a:noAutofit/>
          </a:bodyPr>
          <a:lstStyle>
            <a:lvl1pPr marL="0" indent="0">
              <a:spcBef>
                <a:spcPts val="675"/>
              </a:spcBef>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3" name="Picture Placeholder 2"/>
          <p:cNvSpPr>
            <a:spLocks noGrp="1"/>
          </p:cNvSpPr>
          <p:nvPr>
            <p:ph type="pic" idx="1"/>
          </p:nvPr>
        </p:nvSpPr>
        <p:spPr bwMode="ltGray">
          <a:xfrm>
            <a:off x="4572000" y="389427"/>
            <a:ext cx="4114799" cy="4182573"/>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19499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45708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470004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9" name="Text Placeholder 3"/>
          <p:cNvSpPr>
            <a:spLocks noGrp="1"/>
          </p:cNvSpPr>
          <p:nvPr>
            <p:ph type="body" sz="half" idx="14"/>
          </p:nvPr>
        </p:nvSpPr>
        <p:spPr bwMode="ltGray">
          <a:xfrm>
            <a:off x="470004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69060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457080"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3286125"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9" name="Text Placeholder 3"/>
          <p:cNvSpPr>
            <a:spLocks noGrp="1"/>
          </p:cNvSpPr>
          <p:nvPr>
            <p:ph type="body" sz="half" idx="14"/>
          </p:nvPr>
        </p:nvSpPr>
        <p:spPr bwMode="ltGray">
          <a:xfrm>
            <a:off x="3286125"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10" name="Picture Placeholder 2"/>
          <p:cNvSpPr>
            <a:spLocks noGrp="1"/>
          </p:cNvSpPr>
          <p:nvPr>
            <p:ph type="pic" idx="15"/>
          </p:nvPr>
        </p:nvSpPr>
        <p:spPr bwMode="ltGray">
          <a:xfrm>
            <a:off x="6112788"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11" name="Text Placeholder 3"/>
          <p:cNvSpPr>
            <a:spLocks noGrp="1"/>
          </p:cNvSpPr>
          <p:nvPr>
            <p:ph type="body" sz="half" idx="16"/>
          </p:nvPr>
        </p:nvSpPr>
        <p:spPr bwMode="ltGray">
          <a:xfrm>
            <a:off x="6112788"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56872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61920"/>
            <a:ext cx="6856214" cy="810080"/>
          </a:xfrm>
        </p:spPr>
        <p:txBody>
          <a:bodyPr wrap="square">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3" name="Slide Number Placeholder 12"/>
          <p:cNvSpPr>
            <a:spLocks noGrp="1"/>
          </p:cNvSpPr>
          <p:nvPr>
            <p:ph type="sldNum" sz="quarter" idx="17"/>
          </p:nvPr>
        </p:nvSpPr>
        <p:spPr/>
        <p:txBody>
          <a:bodyPr/>
          <a:lstStyle/>
          <a:p>
            <a:fld id="{B016F8AB-BCEA-4347-8BA6-BE776009BC89}" type="slidenum">
              <a:rPr>
                <a:solidFill>
                  <a:srgbClr val="617D78"/>
                </a:solidFill>
              </a:rPr>
              <a:pPr/>
              <a:t>‹#›</a:t>
            </a:fld>
            <a:endParaRPr dirty="0">
              <a:solidFill>
                <a:srgbClr val="617D78"/>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30" y="314469"/>
            <a:ext cx="3888165" cy="678886"/>
          </a:xfrm>
          <a:prstGeom prst="rect">
            <a:avLst/>
          </a:prstGeom>
        </p:spPr>
      </p:pic>
      <p:sp>
        <p:nvSpPr>
          <p:cNvPr id="8" name="Rectangle 7"/>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879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29184"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9184"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188720"/>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29184"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8000"/>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29184"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29184"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65051986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8720"/>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8720"/>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8720"/>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29184"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32" y="314474"/>
            <a:ext cx="2684600" cy="822960"/>
          </a:xfrm>
          <a:prstGeom prst="rect">
            <a:avLst/>
          </a:prstGeom>
        </p:spPr>
      </p:pic>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dirty="0"/>
              <a:t>Click to add date</a:t>
            </a:r>
          </a:p>
        </p:txBody>
      </p:sp>
    </p:spTree>
    <p:extLst>
      <p:ext uri="{BB962C8B-B14F-4D97-AF65-F5344CB8AC3E}">
        <p14:creationId xmlns:p14="http://schemas.microsoft.com/office/powerpoint/2010/main" val="49715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131" y="314468"/>
            <a:ext cx="2686073" cy="822960"/>
          </a:xfrm>
          <a:prstGeom prst="rect">
            <a:avLst/>
          </a:prstGeom>
        </p:spPr>
      </p:pic>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spTree>
    <p:extLst>
      <p:ext uri="{BB962C8B-B14F-4D97-AF65-F5344CB8AC3E}">
        <p14:creationId xmlns:p14="http://schemas.microsoft.com/office/powerpoint/2010/main" val="2850722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04770"/>
            <a:ext cx="6856214" cy="524330"/>
          </a:xfrm>
        </p:spPr>
        <p:txBody>
          <a:bodyPr wrap="square">
            <a:noAutofit/>
          </a:bodyPr>
          <a:lstStyle>
            <a:lvl1pPr marL="0" indent="0">
              <a:spcBef>
                <a:spcPts val="0"/>
              </a:spcBef>
              <a:buFontTx/>
              <a:buNone/>
              <a:defRPr sz="33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1" name="Text Placeholder 9"/>
          <p:cNvSpPr>
            <a:spLocks noGrp="1"/>
          </p:cNvSpPr>
          <p:nvPr>
            <p:ph type="body" sz="quarter" idx="14"/>
          </p:nvPr>
        </p:nvSpPr>
        <p:spPr>
          <a:xfrm>
            <a:off x="456010" y="4343400"/>
            <a:ext cx="6856214" cy="342900"/>
          </a:xfrm>
        </p:spPr>
        <p:txBody>
          <a:bodyPr wrap="square">
            <a:noAutofit/>
          </a:bodyPr>
          <a:lstStyle>
            <a:lvl1pPr marL="0" indent="0">
              <a:spcBef>
                <a:spcPts val="0"/>
              </a:spcBef>
              <a:buFontTx/>
              <a:buNone/>
              <a:defRPr sz="21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5951642" y="342900"/>
            <a:ext cx="2735158" cy="265585"/>
          </a:xfrm>
        </p:spPr>
        <p:txBody>
          <a:bodyPr>
            <a:noAutofit/>
          </a:bodyPr>
          <a:lstStyle>
            <a:lvl1pPr marL="0" indent="0" algn="r">
              <a:spcBef>
                <a:spcPts val="0"/>
              </a:spcBef>
              <a:buNone/>
              <a:defRPr sz="1500" baseline="0">
                <a:solidFill>
                  <a:schemeClr val="accent5"/>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31" y="314468"/>
            <a:ext cx="2684596" cy="822960"/>
          </a:xfrm>
          <a:prstGeom prst="rect">
            <a:avLst/>
          </a:prstGeom>
        </p:spPr>
      </p:pic>
    </p:spTree>
    <p:extLst>
      <p:ext uri="{BB962C8B-B14F-4D97-AF65-F5344CB8AC3E}">
        <p14:creationId xmlns:p14="http://schemas.microsoft.com/office/powerpoint/2010/main" val="249922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0"/>
            <a:ext cx="6171008" cy="1452012"/>
          </a:xfrm>
        </p:spPr>
        <p:txBody>
          <a:bodyPr anchor="t">
            <a:noAutofit/>
          </a:bodyPr>
          <a:lstStyle>
            <a:lvl1pPr>
              <a:lnSpc>
                <a:spcPct val="80000"/>
              </a:lnSpc>
              <a:defRPr sz="5400"/>
            </a:lvl1pPr>
          </a:lstStyle>
          <a:p>
            <a:r>
              <a:rPr lang="en-US" smtClean="0"/>
              <a:t>Click to edit Master title style</a:t>
            </a:r>
            <a:endParaRPr/>
          </a:p>
        </p:txBody>
      </p:sp>
      <p:sp>
        <p:nvSpPr>
          <p:cNvPr id="3" name="Text Placeholder 2"/>
          <p:cNvSpPr>
            <a:spLocks noGrp="1"/>
          </p:cNvSpPr>
          <p:nvPr>
            <p:ph type="body" idx="1"/>
          </p:nvPr>
        </p:nvSpPr>
        <p:spPr>
          <a:xfrm>
            <a:off x="457201" y="1909212"/>
            <a:ext cx="6171008" cy="456320"/>
          </a:xfrm>
        </p:spPr>
        <p:txBody>
          <a:bodyPr>
            <a:noAutofit/>
          </a:bodyPr>
          <a:lstStyle>
            <a:lvl1pPr marL="0" indent="0">
              <a:spcBef>
                <a:spcPts val="450"/>
              </a:spcBef>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33515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456010" y="456605"/>
            <a:ext cx="8228528" cy="41148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350"/>
          </a:p>
        </p:txBody>
      </p:sp>
      <p:sp>
        <p:nvSpPr>
          <p:cNvPr id="2" name="Title 1"/>
          <p:cNvSpPr>
            <a:spLocks noGrp="1"/>
          </p:cNvSpPr>
          <p:nvPr>
            <p:ph type="title"/>
          </p:nvPr>
        </p:nvSpPr>
        <p:spPr>
          <a:xfrm>
            <a:off x="741760" y="742950"/>
            <a:ext cx="6171008" cy="452893"/>
          </a:xfrm>
        </p:spPr>
        <p:txBody>
          <a:bodyPr anchor="t">
            <a:noAutofit/>
          </a:bodyPr>
          <a:lstStyle>
            <a:lvl1pPr>
              <a:lnSpc>
                <a:spcPct val="90000"/>
              </a:lnSpc>
              <a:defRPr sz="3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41760" y="1200664"/>
            <a:ext cx="6171008" cy="400050"/>
          </a:xfrm>
        </p:spPr>
        <p:txBody>
          <a:bodyPr>
            <a:noAutofit/>
          </a:bodyPr>
          <a:lstStyle>
            <a:lvl1pPr marL="0" indent="0">
              <a:spcBef>
                <a:spcPts val="0"/>
              </a:spcBef>
              <a:buNone/>
              <a:defRPr sz="2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706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2" name="Rectangle 11"/>
          <p:cNvSpPr/>
          <p:nvPr/>
        </p:nvSpPr>
        <p:spPr>
          <a:xfrm>
            <a:off x="5074921" y="4835679"/>
            <a:ext cx="3205595" cy="207749"/>
          </a:xfrm>
          <a:prstGeom prst="rect">
            <a:avLst/>
          </a:prstGeom>
        </p:spPr>
        <p:txBody>
          <a:bodyPr wrap="square">
            <a:spAutoFit/>
          </a:bodyPr>
          <a:lstStyle/>
          <a:p>
            <a:pPr marL="0" marR="0" algn="r">
              <a:spcBef>
                <a:spcPts val="0"/>
              </a:spcBef>
              <a:spcAft>
                <a:spcPts val="0"/>
              </a:spcAft>
            </a:pPr>
            <a:r>
              <a:rPr lang="en-US" sz="750" b="0" i="0" dirty="0" smtClean="0">
                <a:solidFill>
                  <a:schemeClr val="tx1"/>
                </a:solidFill>
                <a:latin typeface="+mn-lt"/>
                <a:cs typeface="HP Simplified"/>
              </a:rPr>
              <a:t>© Copyright 2015 HPE Development Company, L.P. </a:t>
            </a:r>
            <a:r>
              <a:rPr lang="en-US" sz="750" dirty="0" smtClean="0">
                <a:solidFill>
                  <a:srgbClr val="000000"/>
                </a:solidFill>
                <a:effectLst/>
                <a:latin typeface="+mn-lt"/>
                <a:ea typeface="Calibri" panose="020F0502020204030204" pitchFamily="34" charset="0"/>
                <a:cs typeface="Times New Roman" panose="02020603050405020304" pitchFamily="18" charset="0"/>
              </a:rPr>
              <a:t>HPE Confidential.</a:t>
            </a:r>
            <a:endParaRPr lang="en-US" sz="75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841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tx2"/>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2013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2767557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2" name="Rectangle 11"/>
          <p:cNvSpPr/>
          <p:nvPr/>
        </p:nvSpPr>
        <p:spPr>
          <a:xfrm>
            <a:off x="5074921" y="4835679"/>
            <a:ext cx="3205595" cy="207749"/>
          </a:xfrm>
          <a:prstGeom prst="rect">
            <a:avLst/>
          </a:prstGeom>
        </p:spPr>
        <p:txBody>
          <a:bodyPr wrap="square">
            <a:spAutoFit/>
          </a:bodyPr>
          <a:lstStyle/>
          <a:p>
            <a:pPr marL="0" marR="0" algn="r">
              <a:spcBef>
                <a:spcPts val="0"/>
              </a:spcBef>
              <a:spcAft>
                <a:spcPts val="0"/>
              </a:spcAft>
            </a:pPr>
            <a:r>
              <a:rPr lang="en-US" sz="750" b="0" i="0" dirty="0" smtClean="0">
                <a:solidFill>
                  <a:schemeClr val="tx1"/>
                </a:solidFill>
                <a:latin typeface="+mn-lt"/>
                <a:cs typeface="HP Simplified"/>
              </a:rPr>
              <a:t>© Copyright 2015 HPE Development Company, L.P. </a:t>
            </a:r>
            <a:r>
              <a:rPr lang="en-US" sz="750" dirty="0" smtClean="0">
                <a:solidFill>
                  <a:srgbClr val="000000"/>
                </a:solidFill>
                <a:effectLst/>
                <a:latin typeface="+mn-lt"/>
                <a:ea typeface="Calibri" panose="020F0502020204030204" pitchFamily="34" charset="0"/>
                <a:cs typeface="Times New Roman" panose="02020603050405020304" pitchFamily="18" charset="0"/>
              </a:rPr>
              <a:t>HPE Confidential.</a:t>
            </a:r>
            <a:endParaRPr lang="en-US" sz="75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614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a:p>
        </p:txBody>
      </p:sp>
      <p:sp>
        <p:nvSpPr>
          <p:cNvPr id="9" name="Rectangle 8"/>
          <p:cNvSpPr/>
          <p:nvPr/>
        </p:nvSpPr>
        <p:spPr>
          <a:xfrm>
            <a:off x="5074921" y="4835679"/>
            <a:ext cx="3205595" cy="207749"/>
          </a:xfrm>
          <a:prstGeom prst="rect">
            <a:avLst/>
          </a:prstGeom>
        </p:spPr>
        <p:txBody>
          <a:bodyPr wrap="square">
            <a:spAutoFit/>
          </a:bodyPr>
          <a:lstStyle/>
          <a:p>
            <a:pPr marL="0" marR="0" algn="r">
              <a:spcBef>
                <a:spcPts val="0"/>
              </a:spcBef>
              <a:spcAft>
                <a:spcPts val="0"/>
              </a:spcAft>
            </a:pPr>
            <a:r>
              <a:rPr lang="en-US" sz="750" b="0" i="0" dirty="0" smtClean="0">
                <a:solidFill>
                  <a:schemeClr val="tx1"/>
                </a:solidFill>
                <a:latin typeface="+mn-lt"/>
                <a:cs typeface="HP Simplified"/>
              </a:rPr>
              <a:t>© Copyright 2015 HPE Development Company, L.P. </a:t>
            </a:r>
            <a:r>
              <a:rPr lang="en-US" sz="750" dirty="0" smtClean="0">
                <a:solidFill>
                  <a:schemeClr val="tx1"/>
                </a:solidFill>
                <a:effectLst/>
                <a:latin typeface="+mn-lt"/>
                <a:ea typeface="Calibri" panose="020F0502020204030204" pitchFamily="34" charset="0"/>
                <a:cs typeface="Times New Roman" panose="02020603050405020304" pitchFamily="18" charset="0"/>
              </a:rPr>
              <a:t>HPE Confidential</a:t>
            </a:r>
            <a:r>
              <a:rPr lang="en-US" sz="750" dirty="0" smtClean="0">
                <a:solidFill>
                  <a:srgbClr val="000000"/>
                </a:solidFill>
                <a:effectLst/>
                <a:latin typeface="+mn-lt"/>
                <a:ea typeface="Calibri" panose="020F0502020204030204" pitchFamily="34" charset="0"/>
                <a:cs typeface="Times New Roman" panose="02020603050405020304" pitchFamily="18" charset="0"/>
              </a:rPr>
              <a:t>.</a:t>
            </a:r>
            <a:endParaRPr lang="en-US" sz="75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3993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2" name="Rectangle 11"/>
          <p:cNvSpPr/>
          <p:nvPr/>
        </p:nvSpPr>
        <p:spPr>
          <a:xfrm>
            <a:off x="5074921" y="4835679"/>
            <a:ext cx="3205595" cy="207749"/>
          </a:xfrm>
          <a:prstGeom prst="rect">
            <a:avLst/>
          </a:prstGeom>
        </p:spPr>
        <p:txBody>
          <a:bodyPr wrap="square">
            <a:spAutoFit/>
          </a:bodyPr>
          <a:lstStyle/>
          <a:p>
            <a:pPr marL="0" marR="0" algn="r">
              <a:spcBef>
                <a:spcPts val="0"/>
              </a:spcBef>
              <a:spcAft>
                <a:spcPts val="0"/>
              </a:spcAft>
            </a:pPr>
            <a:r>
              <a:rPr lang="en-US" sz="750" b="0" i="0" dirty="0" smtClean="0">
                <a:solidFill>
                  <a:schemeClr val="tx1"/>
                </a:solidFill>
                <a:latin typeface="+mn-lt"/>
                <a:cs typeface="HP Simplified"/>
              </a:rPr>
              <a:t>© Copyright 2015 HPE Development Company, L.P. </a:t>
            </a:r>
            <a:r>
              <a:rPr lang="en-US" sz="750" dirty="0" smtClean="0">
                <a:solidFill>
                  <a:schemeClr val="tx1"/>
                </a:solidFill>
                <a:effectLst/>
                <a:latin typeface="+mn-lt"/>
                <a:ea typeface="Calibri" panose="020F0502020204030204" pitchFamily="34" charset="0"/>
                <a:cs typeface="Times New Roman" panose="02020603050405020304" pitchFamily="18" charset="0"/>
              </a:rPr>
              <a:t>HPE Confidential</a:t>
            </a:r>
            <a:r>
              <a:rPr lang="en-US" sz="750" dirty="0" smtClean="0">
                <a:solidFill>
                  <a:srgbClr val="000000"/>
                </a:solidFill>
                <a:effectLst/>
                <a:latin typeface="+mn-lt"/>
                <a:ea typeface="Calibri" panose="020F0502020204030204" pitchFamily="34" charset="0"/>
                <a:cs typeface="Times New Roman" panose="02020603050405020304" pitchFamily="18" charset="0"/>
              </a:rPr>
              <a:t>.</a:t>
            </a:r>
            <a:endParaRPr lang="en-US" sz="75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71294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baseline="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dirty="0"/>
              <a:t>Click </a:t>
            </a:r>
            <a:r>
              <a:rPr lang="en-US" dirty="0" smtClean="0"/>
              <a:t>to add quoted person’s name, title, company</a:t>
            </a:r>
            <a:endParaRPr dirty="0"/>
          </a:p>
        </p:txBody>
      </p:sp>
      <p:sp>
        <p:nvSpPr>
          <p:cNvPr id="5" name="Slide Number Placeholder 4"/>
          <p:cNvSpPr>
            <a:spLocks noGrp="1"/>
          </p:cNvSpPr>
          <p:nvPr>
            <p:ph type="sldNum" sz="quarter" idx="12"/>
          </p:nvPr>
        </p:nvSpPr>
        <p:spPr/>
        <p:txBody>
          <a:bodyPr/>
          <a:lstStyle>
            <a:lvl1pPr>
              <a:defRPr sz="750"/>
            </a:lvl1pPr>
          </a:lstStyle>
          <a:p>
            <a:fld id="{B016F8AB-BCEA-4347-8BA6-BE776009BC89}" type="slidenum">
              <a:rPr lang="en-US" smtClean="0"/>
              <a:pPr/>
              <a:t>‹#›</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0" name="Rectangle 9"/>
          <p:cNvSpPr/>
          <p:nvPr/>
        </p:nvSpPr>
        <p:spPr>
          <a:xfrm>
            <a:off x="5074921" y="4835679"/>
            <a:ext cx="3205595" cy="207749"/>
          </a:xfrm>
          <a:prstGeom prst="rect">
            <a:avLst/>
          </a:prstGeom>
        </p:spPr>
        <p:txBody>
          <a:bodyPr wrap="square">
            <a:spAutoFit/>
          </a:bodyPr>
          <a:lstStyle/>
          <a:p>
            <a:pPr marL="0" marR="0" algn="r">
              <a:spcBef>
                <a:spcPts val="0"/>
              </a:spcBef>
              <a:spcAft>
                <a:spcPts val="0"/>
              </a:spcAft>
            </a:pPr>
            <a:r>
              <a:rPr lang="en-US" sz="750" b="0" i="0" dirty="0" smtClean="0">
                <a:solidFill>
                  <a:schemeClr val="tx1"/>
                </a:solidFill>
                <a:latin typeface="+mn-lt"/>
                <a:cs typeface="HP Simplified"/>
              </a:rPr>
              <a:t>© Copyright 2015 HPE Development Company, L.P. </a:t>
            </a:r>
            <a:r>
              <a:rPr lang="en-US" sz="750" dirty="0" smtClean="0">
                <a:solidFill>
                  <a:srgbClr val="000000"/>
                </a:solidFill>
                <a:effectLst/>
                <a:latin typeface="+mn-lt"/>
                <a:ea typeface="Calibri" panose="020F0502020204030204" pitchFamily="34" charset="0"/>
                <a:cs typeface="Times New Roman" panose="02020603050405020304" pitchFamily="18" charset="0"/>
              </a:rPr>
              <a:t>HPE Confidential.</a:t>
            </a:r>
            <a:endParaRPr lang="en-US" sz="75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112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dirty="0" smtClean="0"/>
              <a:t>Click to add quoted person’s name, title, company</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9" name="Rectangle 8"/>
          <p:cNvSpPr/>
          <p:nvPr/>
        </p:nvSpPr>
        <p:spPr>
          <a:xfrm>
            <a:off x="5074921" y="4835679"/>
            <a:ext cx="3205595" cy="207749"/>
          </a:xfrm>
          <a:prstGeom prst="rect">
            <a:avLst/>
          </a:prstGeom>
        </p:spPr>
        <p:txBody>
          <a:bodyPr wrap="square">
            <a:spAutoFit/>
          </a:bodyPr>
          <a:lstStyle/>
          <a:p>
            <a:pPr marL="0" marR="0" algn="r">
              <a:spcBef>
                <a:spcPts val="0"/>
              </a:spcBef>
              <a:spcAft>
                <a:spcPts val="0"/>
              </a:spcAft>
            </a:pPr>
            <a:r>
              <a:rPr lang="en-US" sz="750" b="0" i="0" dirty="0" smtClean="0">
                <a:solidFill>
                  <a:schemeClr val="tx1"/>
                </a:solidFill>
                <a:latin typeface="+mn-lt"/>
                <a:cs typeface="HP Simplified"/>
              </a:rPr>
              <a:t>© Copyright 2015 HPE Development Company, L.P. </a:t>
            </a:r>
            <a:r>
              <a:rPr lang="en-US" sz="750" dirty="0" smtClean="0">
                <a:solidFill>
                  <a:schemeClr val="tx1"/>
                </a:solidFill>
                <a:effectLst/>
                <a:latin typeface="+mn-lt"/>
                <a:ea typeface="Calibri" panose="020F0502020204030204" pitchFamily="34" charset="0"/>
                <a:cs typeface="Times New Roman" panose="02020603050405020304" pitchFamily="18" charset="0"/>
              </a:rPr>
              <a:t>HPE Confidential</a:t>
            </a:r>
            <a:r>
              <a:rPr lang="en-US" sz="750" dirty="0" smtClean="0">
                <a:solidFill>
                  <a:srgbClr val="000000"/>
                </a:solidFill>
                <a:effectLst/>
                <a:latin typeface="+mn-lt"/>
                <a:ea typeface="Calibri" panose="020F0502020204030204" pitchFamily="34" charset="0"/>
                <a:cs typeface="Times New Roman" panose="02020603050405020304" pitchFamily="18" charset="0"/>
              </a:rPr>
              <a:t>.</a:t>
            </a:r>
            <a:endParaRPr lang="en-US" sz="75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152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69416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Content Placeholder 2"/>
          <p:cNvSpPr>
            <a:spLocks noGrp="1"/>
          </p:cNvSpPr>
          <p:nvPr>
            <p:ph idx="1"/>
          </p:nvPr>
        </p:nvSpPr>
        <p:spPr>
          <a:xfrm>
            <a:off x="457200" y="1143001"/>
            <a:ext cx="8227338" cy="3428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86592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7"/>
          <p:cNvSpPr>
            <a:spLocks noGrp="1"/>
          </p:cNvSpPr>
          <p:nvPr>
            <p:ph type="body" sz="quarter" idx="14" hasCustomPrompt="1"/>
          </p:nvPr>
        </p:nvSpPr>
        <p:spPr>
          <a:xfrm>
            <a:off x="457201" y="1143000"/>
            <a:ext cx="8227457" cy="285750"/>
          </a:xfrm>
        </p:spPr>
        <p:txBody>
          <a:bodyPr>
            <a:noAutofit/>
          </a:bodyPr>
          <a:lstStyle>
            <a:lvl1pPr marL="0" indent="0">
              <a:spcBef>
                <a:spcPts val="0"/>
              </a:spcBef>
              <a:buNone/>
              <a:defRPr sz="1800" b="1"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heading</a:t>
            </a:r>
          </a:p>
        </p:txBody>
      </p:sp>
      <p:sp>
        <p:nvSpPr>
          <p:cNvPr id="3" name="Content Placeholder 2"/>
          <p:cNvSpPr>
            <a:spLocks noGrp="1"/>
          </p:cNvSpPr>
          <p:nvPr>
            <p:ph idx="1"/>
          </p:nvPr>
        </p:nvSpPr>
        <p:spPr>
          <a:xfrm>
            <a:off x="457200" y="1483615"/>
            <a:ext cx="8227338" cy="3088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54857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80644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91241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4087" y="4690815"/>
            <a:ext cx="3236976" cy="293677"/>
          </a:xfrm>
          <a:prstGeom prst="rect">
            <a:avLst/>
          </a:prstGeom>
        </p:spPr>
      </p:pic>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2013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32033875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77620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Content Placeholder 2"/>
          <p:cNvSpPr>
            <a:spLocks noGrp="1"/>
          </p:cNvSpPr>
          <p:nvPr>
            <p:ph sz="half" idx="1"/>
          </p:nvPr>
        </p:nvSpPr>
        <p:spPr>
          <a:xfrm>
            <a:off x="457081"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06898"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82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457200"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74646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Text Placeholder 2"/>
          <p:cNvSpPr>
            <a:spLocks noGrp="1"/>
          </p:cNvSpPr>
          <p:nvPr>
            <p:ph type="body" idx="1" hasCustomPrompt="1"/>
          </p:nvPr>
        </p:nvSpPr>
        <p:spPr>
          <a:xfrm>
            <a:off x="457200"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11198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457081"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3286125"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6112788"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31837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1128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dirty="0"/>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82266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457200" y="1143000"/>
            <a:ext cx="5886450" cy="342900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6457950" y="1143000"/>
            <a:ext cx="2226588" cy="3429000"/>
          </a:xfrm>
          <a:solidFill>
            <a:schemeClr val="accent6"/>
          </a:solidFill>
        </p:spPr>
        <p:txBody>
          <a:bodyPr lIns="91440" tIns="91440" rIns="91440" bIns="91440">
            <a:noAutofit/>
          </a:bodyPr>
          <a:lstStyle>
            <a:lvl1pPr marL="0" indent="0">
              <a:spcBef>
                <a:spcPts val="675"/>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5817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8" name="Text Placeholder 9"/>
          <p:cNvSpPr>
            <a:spLocks noGrp="1"/>
          </p:cNvSpPr>
          <p:nvPr>
            <p:ph type="body" sz="quarter" idx="16"/>
          </p:nvPr>
        </p:nvSpPr>
        <p:spPr>
          <a:xfrm>
            <a:off x="5600700" y="1143000"/>
            <a:ext cx="3083838"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7228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5600701" y="1143000"/>
            <a:ext cx="3083838" cy="34290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5008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accent5"/>
                </a:solidFill>
                <a:latin typeface="HP Simplified"/>
                <a:cs typeface="HP Simplified"/>
              </a:rPr>
              <a:t>© Copyright 2013 Hewlett-Packard Development Company, L.P. </a:t>
            </a:r>
            <a:r>
              <a:rPr lang="en-US" sz="700" b="0" i="0" baseline="0" dirty="0" smtClean="0">
                <a:solidFill>
                  <a:schemeClr val="accent5"/>
                </a:solidFill>
                <a:latin typeface="HP Simplified"/>
                <a:cs typeface="HP Simplified"/>
              </a:rPr>
              <a:t> </a:t>
            </a:r>
            <a:r>
              <a:rPr lang="en-US" sz="700" b="0" i="0" dirty="0" smtClean="0">
                <a:solidFill>
                  <a:schemeClr val="accent5"/>
                </a:solidFill>
                <a:latin typeface="HP Simplified"/>
                <a:cs typeface="HP Simplified"/>
              </a:rPr>
              <a:t>The information contained herein is subject to change without notice.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8800" y="4629150"/>
            <a:ext cx="3291840" cy="416771"/>
          </a:xfrm>
          <a:prstGeom prst="rect">
            <a:avLst/>
          </a:prstGeom>
        </p:spPr>
      </p:pic>
    </p:spTree>
    <p:extLst>
      <p:ext uri="{BB962C8B-B14F-4D97-AF65-F5344CB8AC3E}">
        <p14:creationId xmlns:p14="http://schemas.microsoft.com/office/powerpoint/2010/main" val="357479056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3943350" cy="639273"/>
          </a:xfrm>
        </p:spPr>
        <p:txBody>
          <a:bodyPr anchor="t"/>
          <a:lstStyle>
            <a:lvl1pPr>
              <a:defRPr sz="2100"/>
            </a:lvl1pPr>
          </a:lstStyle>
          <a:p>
            <a:r>
              <a:rPr lang="en-US" smtClean="0"/>
              <a:t>Click to edit Master title style</a:t>
            </a:r>
            <a:endParaRPr/>
          </a:p>
        </p:txBody>
      </p:sp>
      <p:sp>
        <p:nvSpPr>
          <p:cNvPr id="4" name="Text Placeholder 3"/>
          <p:cNvSpPr>
            <a:spLocks noGrp="1"/>
          </p:cNvSpPr>
          <p:nvPr>
            <p:ph type="body" sz="half" idx="2"/>
          </p:nvPr>
        </p:nvSpPr>
        <p:spPr>
          <a:xfrm>
            <a:off x="457081" y="2114550"/>
            <a:ext cx="2743200" cy="1485900"/>
          </a:xfrm>
          <a:noFill/>
        </p:spPr>
        <p:txBody>
          <a:bodyPr lIns="0" tIns="0" rIns="0" bIns="0">
            <a:noAutofit/>
          </a:bodyPr>
          <a:lstStyle>
            <a:lvl1pPr marL="0" indent="0">
              <a:spcBef>
                <a:spcPts val="675"/>
              </a:spcBef>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3" name="Picture Placeholder 2"/>
          <p:cNvSpPr>
            <a:spLocks noGrp="1"/>
          </p:cNvSpPr>
          <p:nvPr>
            <p:ph type="pic" idx="1"/>
          </p:nvPr>
        </p:nvSpPr>
        <p:spPr bwMode="ltGray">
          <a:xfrm>
            <a:off x="4572000" y="389427"/>
            <a:ext cx="4114799" cy="4182573"/>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8860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45708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470004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9" name="Text Placeholder 3"/>
          <p:cNvSpPr>
            <a:spLocks noGrp="1"/>
          </p:cNvSpPr>
          <p:nvPr>
            <p:ph type="body" sz="half" idx="14"/>
          </p:nvPr>
        </p:nvSpPr>
        <p:spPr bwMode="ltGray">
          <a:xfrm>
            <a:off x="470004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72604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457080"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3286125"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9" name="Text Placeholder 3"/>
          <p:cNvSpPr>
            <a:spLocks noGrp="1"/>
          </p:cNvSpPr>
          <p:nvPr>
            <p:ph type="body" sz="half" idx="14"/>
          </p:nvPr>
        </p:nvSpPr>
        <p:spPr bwMode="ltGray">
          <a:xfrm>
            <a:off x="3286125"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10" name="Picture Placeholder 2"/>
          <p:cNvSpPr>
            <a:spLocks noGrp="1"/>
          </p:cNvSpPr>
          <p:nvPr>
            <p:ph type="pic" idx="15"/>
          </p:nvPr>
        </p:nvSpPr>
        <p:spPr bwMode="ltGray">
          <a:xfrm>
            <a:off x="6112788"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11" name="Text Placeholder 3"/>
          <p:cNvSpPr>
            <a:spLocks noGrp="1"/>
          </p:cNvSpPr>
          <p:nvPr>
            <p:ph type="body" sz="half" idx="16"/>
          </p:nvPr>
        </p:nvSpPr>
        <p:spPr bwMode="ltGray">
          <a:xfrm>
            <a:off x="6112788"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0774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61920"/>
            <a:ext cx="6856214" cy="810080"/>
          </a:xfrm>
        </p:spPr>
        <p:txBody>
          <a:bodyPr wrap="square">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3" name="Slide Number Placeholder 12"/>
          <p:cNvSpPr>
            <a:spLocks noGrp="1"/>
          </p:cNvSpPr>
          <p:nvPr>
            <p:ph type="sldNum" sz="quarter" idx="17"/>
          </p:nvPr>
        </p:nvSpPr>
        <p:spPr/>
        <p:txBody>
          <a:bodyPr/>
          <a:lstStyle/>
          <a:p>
            <a:fld id="{B016F8AB-BCEA-4347-8BA6-BE776009BC89}" type="slidenum">
              <a:rPr/>
              <a:pPr/>
              <a:t>‹#›</a:t>
            </a:fld>
            <a:endParaRPr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30" y="314469"/>
            <a:ext cx="3888165" cy="678886"/>
          </a:xfrm>
          <a:prstGeom prst="rect">
            <a:avLst/>
          </a:prstGeom>
        </p:spPr>
      </p:pic>
      <p:sp>
        <p:nvSpPr>
          <p:cNvPr id="8" name="Rectangle 7"/>
          <p:cNvSpPr/>
          <p:nvPr/>
        </p:nvSpPr>
        <p:spPr>
          <a:xfrm>
            <a:off x="5074921" y="4835679"/>
            <a:ext cx="3205595" cy="207749"/>
          </a:xfrm>
          <a:prstGeom prst="rect">
            <a:avLst/>
          </a:prstGeom>
        </p:spPr>
        <p:txBody>
          <a:bodyPr wrap="square">
            <a:spAutoFit/>
          </a:bodyPr>
          <a:lstStyle/>
          <a:p>
            <a:pPr marL="0" marR="0" algn="r">
              <a:spcBef>
                <a:spcPts val="0"/>
              </a:spcBef>
              <a:spcAft>
                <a:spcPts val="0"/>
              </a:spcAft>
            </a:pPr>
            <a:r>
              <a:rPr lang="en-US" sz="750" b="0" i="0" dirty="0" smtClean="0">
                <a:solidFill>
                  <a:schemeClr val="tx1"/>
                </a:solidFill>
                <a:latin typeface="+mn-lt"/>
                <a:cs typeface="HP Simplified"/>
              </a:rPr>
              <a:t>© Copyright 2015 HPE Development Company, L.P. </a:t>
            </a:r>
            <a:r>
              <a:rPr lang="en-US" sz="750" dirty="0" smtClean="0">
                <a:solidFill>
                  <a:srgbClr val="000000"/>
                </a:solidFill>
                <a:effectLst/>
                <a:latin typeface="+mn-lt"/>
                <a:ea typeface="Calibri" panose="020F0502020204030204" pitchFamily="34" charset="0"/>
                <a:cs typeface="Times New Roman" panose="02020603050405020304" pitchFamily="18" charset="0"/>
              </a:rPr>
              <a:t>HPE Confidential.</a:t>
            </a:r>
            <a:endParaRPr lang="en-US" sz="75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157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29184"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9375639"/>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340436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4087" y="4690815"/>
            <a:ext cx="3236976" cy="293677"/>
          </a:xfrm>
          <a:prstGeom prst="rect">
            <a:avLst/>
          </a:prstGeom>
        </p:spPr>
      </p:pic>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2013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16244327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32" y="314474"/>
            <a:ext cx="2684600" cy="822960"/>
          </a:xfrm>
          <a:prstGeom prst="rect">
            <a:avLst/>
          </a:prstGeom>
        </p:spPr>
      </p:pic>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dirty="0"/>
              <a:t>Click to add date</a:t>
            </a:r>
          </a:p>
        </p:txBody>
      </p:sp>
    </p:spTree>
    <p:extLst>
      <p:ext uri="{BB962C8B-B14F-4D97-AF65-F5344CB8AC3E}">
        <p14:creationId xmlns:p14="http://schemas.microsoft.com/office/powerpoint/2010/main" val="57060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131" y="314468"/>
            <a:ext cx="2686073" cy="822960"/>
          </a:xfrm>
          <a:prstGeom prst="rect">
            <a:avLst/>
          </a:prstGeom>
        </p:spPr>
      </p:pic>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spTree>
    <p:extLst>
      <p:ext uri="{BB962C8B-B14F-4D97-AF65-F5344CB8AC3E}">
        <p14:creationId xmlns:p14="http://schemas.microsoft.com/office/powerpoint/2010/main" val="193861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04770"/>
            <a:ext cx="6856214" cy="524330"/>
          </a:xfrm>
        </p:spPr>
        <p:txBody>
          <a:bodyPr wrap="square">
            <a:noAutofit/>
          </a:bodyPr>
          <a:lstStyle>
            <a:lvl1pPr marL="0" indent="0">
              <a:spcBef>
                <a:spcPts val="0"/>
              </a:spcBef>
              <a:buFontTx/>
              <a:buNone/>
              <a:defRPr sz="33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1" name="Text Placeholder 9"/>
          <p:cNvSpPr>
            <a:spLocks noGrp="1"/>
          </p:cNvSpPr>
          <p:nvPr>
            <p:ph type="body" sz="quarter" idx="14"/>
          </p:nvPr>
        </p:nvSpPr>
        <p:spPr>
          <a:xfrm>
            <a:off x="456010" y="4343400"/>
            <a:ext cx="6856214" cy="342900"/>
          </a:xfrm>
        </p:spPr>
        <p:txBody>
          <a:bodyPr wrap="square">
            <a:noAutofit/>
          </a:bodyPr>
          <a:lstStyle>
            <a:lvl1pPr marL="0" indent="0">
              <a:spcBef>
                <a:spcPts val="0"/>
              </a:spcBef>
              <a:buFontTx/>
              <a:buNone/>
              <a:defRPr sz="21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5951642" y="342900"/>
            <a:ext cx="2735158" cy="265585"/>
          </a:xfrm>
        </p:spPr>
        <p:txBody>
          <a:bodyPr>
            <a:noAutofit/>
          </a:bodyPr>
          <a:lstStyle>
            <a:lvl1pPr marL="0" indent="0" algn="r">
              <a:spcBef>
                <a:spcPts val="0"/>
              </a:spcBef>
              <a:buNone/>
              <a:defRPr sz="1500" baseline="0">
                <a:solidFill>
                  <a:schemeClr val="accent5"/>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31" y="314468"/>
            <a:ext cx="2684596" cy="822960"/>
          </a:xfrm>
          <a:prstGeom prst="rect">
            <a:avLst/>
          </a:prstGeom>
        </p:spPr>
      </p:pic>
    </p:spTree>
    <p:extLst>
      <p:ext uri="{BB962C8B-B14F-4D97-AF65-F5344CB8AC3E}">
        <p14:creationId xmlns:p14="http://schemas.microsoft.com/office/powerpoint/2010/main" val="34053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tx2"/>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2013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4087" y="4690815"/>
            <a:ext cx="3236976" cy="293677"/>
          </a:xfrm>
          <a:prstGeom prst="rect">
            <a:avLst/>
          </a:prstGeom>
        </p:spPr>
      </p:pic>
    </p:spTree>
    <p:extLst>
      <p:ext uri="{BB962C8B-B14F-4D97-AF65-F5344CB8AC3E}">
        <p14:creationId xmlns:p14="http://schemas.microsoft.com/office/powerpoint/2010/main" val="3158848588"/>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0"/>
            <a:ext cx="6171008" cy="1452012"/>
          </a:xfrm>
        </p:spPr>
        <p:txBody>
          <a:bodyPr anchor="t">
            <a:noAutofit/>
          </a:bodyPr>
          <a:lstStyle>
            <a:lvl1pPr>
              <a:lnSpc>
                <a:spcPct val="80000"/>
              </a:lnSpc>
              <a:defRPr sz="5400"/>
            </a:lvl1pPr>
          </a:lstStyle>
          <a:p>
            <a:r>
              <a:rPr lang="en-US" smtClean="0"/>
              <a:t>Click to edit Master title style</a:t>
            </a:r>
            <a:endParaRPr/>
          </a:p>
        </p:txBody>
      </p:sp>
      <p:sp>
        <p:nvSpPr>
          <p:cNvPr id="3" name="Text Placeholder 2"/>
          <p:cNvSpPr>
            <a:spLocks noGrp="1"/>
          </p:cNvSpPr>
          <p:nvPr>
            <p:ph type="body" idx="1"/>
          </p:nvPr>
        </p:nvSpPr>
        <p:spPr>
          <a:xfrm>
            <a:off x="457201" y="1909212"/>
            <a:ext cx="6171008" cy="456320"/>
          </a:xfrm>
        </p:spPr>
        <p:txBody>
          <a:bodyPr>
            <a:noAutofit/>
          </a:bodyPr>
          <a:lstStyle>
            <a:lvl1pPr marL="0" indent="0">
              <a:spcBef>
                <a:spcPts val="450"/>
              </a:spcBef>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46451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456010" y="456605"/>
            <a:ext cx="8228528" cy="41148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endParaRPr sz="1350">
              <a:solidFill>
                <a:prstClr val="white"/>
              </a:solidFill>
            </a:endParaRPr>
          </a:p>
        </p:txBody>
      </p:sp>
      <p:sp>
        <p:nvSpPr>
          <p:cNvPr id="2" name="Title 1"/>
          <p:cNvSpPr>
            <a:spLocks noGrp="1"/>
          </p:cNvSpPr>
          <p:nvPr>
            <p:ph type="title"/>
          </p:nvPr>
        </p:nvSpPr>
        <p:spPr>
          <a:xfrm>
            <a:off x="741760" y="742950"/>
            <a:ext cx="6171008" cy="452893"/>
          </a:xfrm>
        </p:spPr>
        <p:txBody>
          <a:bodyPr anchor="t">
            <a:noAutofit/>
          </a:bodyPr>
          <a:lstStyle>
            <a:lvl1pPr>
              <a:lnSpc>
                <a:spcPct val="90000"/>
              </a:lnSpc>
              <a:defRPr sz="3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41760" y="1200664"/>
            <a:ext cx="6171008" cy="400050"/>
          </a:xfrm>
        </p:spPr>
        <p:txBody>
          <a:bodyPr>
            <a:noAutofit/>
          </a:bodyPr>
          <a:lstStyle>
            <a:lvl1pPr marL="0" indent="0">
              <a:spcBef>
                <a:spcPts val="0"/>
              </a:spcBef>
              <a:buNone/>
              <a:defRPr sz="2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12579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lnSpc>
                <a:spcPct val="90000"/>
              </a:lnSpc>
            </a:pPr>
            <a:endParaRPr sz="1350">
              <a:solidFill>
                <a:prstClr val="white"/>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2" name="Rectangle 11"/>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605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lnSpc>
                <a:spcPct val="90000"/>
              </a:lnSpc>
            </a:pPr>
            <a:endParaRPr sz="1350">
              <a:solidFill>
                <a:prstClr val="white"/>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2" name="Rectangle 11"/>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415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lnSpc>
                <a:spcPct val="90000"/>
              </a:lnSpc>
            </a:pPr>
            <a:endParaRPr sz="1350">
              <a:solidFill>
                <a:prstClr val="white"/>
              </a:solidFill>
            </a:endParaRPr>
          </a:p>
        </p:txBody>
      </p:sp>
      <p:sp>
        <p:nvSpPr>
          <p:cNvPr id="9" name="Rectangle 8"/>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white"/>
                </a:solidFill>
                <a:cs typeface="HP Simplified"/>
              </a:rPr>
              <a:t>© Copyright 2015 HPE Development Company, L.P. </a:t>
            </a:r>
            <a:r>
              <a:rPr lang="en-US" sz="750" dirty="0" smtClean="0">
                <a:solidFill>
                  <a:prstClr val="white"/>
                </a:solidFill>
                <a:ea typeface="Calibri" panose="020F0502020204030204" pitchFamily="34" charset="0"/>
                <a:cs typeface="Times New Roman" panose="02020603050405020304" pitchFamily="18" charset="0"/>
              </a:rPr>
              <a:t>HPE Confidential</a:t>
            </a:r>
            <a:r>
              <a:rPr lang="en-US" sz="750" dirty="0" smtClean="0">
                <a:solidFill>
                  <a:srgbClr val="000000"/>
                </a:solidFill>
                <a:ea typeface="Calibri" panose="020F0502020204030204" pitchFamily="34" charset="0"/>
                <a:cs typeface="Times New Roman" panose="02020603050405020304" pitchFamily="18" charset="0"/>
              </a:rPr>
              <a:t>.</a:t>
            </a:r>
            <a:endParaRPr lang="en-US" sz="750" dirty="0">
              <a:solidFill>
                <a:prstClr val="white"/>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703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lnSpc>
                <a:spcPct val="90000"/>
              </a:lnSpc>
            </a:pPr>
            <a:endParaRPr sz="1350">
              <a:solidFill>
                <a:prstClr val="white"/>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2" name="Rectangle 11"/>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white"/>
                </a:solidFill>
                <a:cs typeface="HP Simplified"/>
              </a:rPr>
              <a:t>© Copyright 2015 HPE Development Company, L.P. </a:t>
            </a:r>
            <a:r>
              <a:rPr lang="en-US" sz="750" dirty="0" smtClean="0">
                <a:solidFill>
                  <a:prstClr val="white"/>
                </a:solidFill>
                <a:ea typeface="Calibri" panose="020F0502020204030204" pitchFamily="34" charset="0"/>
                <a:cs typeface="Times New Roman" panose="02020603050405020304" pitchFamily="18" charset="0"/>
              </a:rPr>
              <a:t>HPE Confidential</a:t>
            </a:r>
            <a:r>
              <a:rPr lang="en-US" sz="750" dirty="0" smtClean="0">
                <a:solidFill>
                  <a:srgbClr val="000000"/>
                </a:solidFill>
                <a:ea typeface="Calibri" panose="020F0502020204030204" pitchFamily="34" charset="0"/>
                <a:cs typeface="Times New Roman" panose="02020603050405020304" pitchFamily="18" charset="0"/>
              </a:rPr>
              <a:t>.</a:t>
            </a:r>
            <a:endParaRPr lang="en-US" sz="750" dirty="0">
              <a:solidFill>
                <a:prstClr val="white"/>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03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baseline="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dirty="0"/>
              <a:t>Click </a:t>
            </a:r>
            <a:r>
              <a:rPr lang="en-US" dirty="0" smtClean="0"/>
              <a:t>to add quoted person’s name, title, company</a:t>
            </a:r>
            <a:endParaRPr dirty="0"/>
          </a:p>
        </p:txBody>
      </p:sp>
      <p:sp>
        <p:nvSpPr>
          <p:cNvPr id="5" name="Slide Number Placeholder 4"/>
          <p:cNvSpPr>
            <a:spLocks noGrp="1"/>
          </p:cNvSpPr>
          <p:nvPr>
            <p:ph type="sldNum" sz="quarter" idx="12"/>
          </p:nvPr>
        </p:nvSpPr>
        <p:spPr/>
        <p:txBody>
          <a:bodyPr/>
          <a:lstStyle>
            <a:lvl1pPr>
              <a:defRPr sz="750"/>
            </a:lvl1pPr>
          </a:lstStyle>
          <a:p>
            <a:fld id="{B016F8AB-BCEA-4347-8BA6-BE776009BC89}" type="slidenum">
              <a:rPr lang="en-US" smtClean="0">
                <a:solidFill>
                  <a:srgbClr val="617D78"/>
                </a:solidFill>
              </a:rPr>
              <a:pPr/>
              <a:t>‹#›</a:t>
            </a:fld>
            <a:endParaRPr lang="en-US" dirty="0">
              <a:solidFill>
                <a:srgbClr val="617D78"/>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0" name="Rectangle 9"/>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650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dirty="0" smtClean="0"/>
              <a:t>Click to add quoted person’s name, title, company</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9" name="Rectangle 8"/>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white"/>
                </a:solidFill>
                <a:cs typeface="HP Simplified"/>
              </a:rPr>
              <a:t>© Copyright 2015 HPE Development Company, L.P. </a:t>
            </a:r>
            <a:r>
              <a:rPr lang="en-US" sz="750" dirty="0" smtClean="0">
                <a:solidFill>
                  <a:prstClr val="white"/>
                </a:solidFill>
                <a:ea typeface="Calibri" panose="020F0502020204030204" pitchFamily="34" charset="0"/>
                <a:cs typeface="Times New Roman" panose="02020603050405020304" pitchFamily="18" charset="0"/>
              </a:rPr>
              <a:t>HPE Confidential</a:t>
            </a:r>
            <a:r>
              <a:rPr lang="en-US" sz="750" dirty="0" smtClean="0">
                <a:solidFill>
                  <a:srgbClr val="000000"/>
                </a:solidFill>
                <a:ea typeface="Calibri" panose="020F0502020204030204" pitchFamily="34" charset="0"/>
                <a:cs typeface="Times New Roman" panose="02020603050405020304" pitchFamily="18" charset="0"/>
              </a:rPr>
              <a:t>.</a:t>
            </a:r>
            <a:endParaRPr lang="en-US" sz="750" dirty="0">
              <a:solidFill>
                <a:prstClr val="white"/>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639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0271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Content Placeholder 2"/>
          <p:cNvSpPr>
            <a:spLocks noGrp="1"/>
          </p:cNvSpPr>
          <p:nvPr>
            <p:ph idx="1"/>
          </p:nvPr>
        </p:nvSpPr>
        <p:spPr>
          <a:xfrm>
            <a:off x="457200" y="1143001"/>
            <a:ext cx="8227338" cy="3428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28209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Blue quote slide with subtitle">
    <p:bg>
      <p:bgPr>
        <a:solidFill>
          <a:schemeClr val="tx2"/>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2013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4087" y="4690815"/>
            <a:ext cx="3236976" cy="293677"/>
          </a:xfrm>
          <a:prstGeom prst="rect">
            <a:avLst/>
          </a:prstGeom>
        </p:spPr>
      </p:pic>
    </p:spTree>
    <p:extLst>
      <p:ext uri="{BB962C8B-B14F-4D97-AF65-F5344CB8AC3E}">
        <p14:creationId xmlns:p14="http://schemas.microsoft.com/office/powerpoint/2010/main" val="90257425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7"/>
          <p:cNvSpPr>
            <a:spLocks noGrp="1"/>
          </p:cNvSpPr>
          <p:nvPr>
            <p:ph type="body" sz="quarter" idx="14" hasCustomPrompt="1"/>
          </p:nvPr>
        </p:nvSpPr>
        <p:spPr>
          <a:xfrm>
            <a:off x="457201" y="1143000"/>
            <a:ext cx="8227457" cy="285750"/>
          </a:xfrm>
        </p:spPr>
        <p:txBody>
          <a:bodyPr>
            <a:noAutofit/>
          </a:bodyPr>
          <a:lstStyle>
            <a:lvl1pPr marL="0" indent="0">
              <a:spcBef>
                <a:spcPts val="0"/>
              </a:spcBef>
              <a:buNone/>
              <a:defRPr sz="1800" b="1"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heading</a:t>
            </a:r>
          </a:p>
        </p:txBody>
      </p:sp>
      <p:sp>
        <p:nvSpPr>
          <p:cNvPr id="3" name="Content Placeholder 2"/>
          <p:cNvSpPr>
            <a:spLocks noGrp="1"/>
          </p:cNvSpPr>
          <p:nvPr>
            <p:ph idx="1"/>
          </p:nvPr>
        </p:nvSpPr>
        <p:spPr>
          <a:xfrm>
            <a:off x="457200" y="1483615"/>
            <a:ext cx="8227338" cy="3088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29757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65984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3331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65683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Content Placeholder 2"/>
          <p:cNvSpPr>
            <a:spLocks noGrp="1"/>
          </p:cNvSpPr>
          <p:nvPr>
            <p:ph sz="half" idx="1"/>
          </p:nvPr>
        </p:nvSpPr>
        <p:spPr>
          <a:xfrm>
            <a:off x="457081"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06898"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67129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457200"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81700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Text Placeholder 2"/>
          <p:cNvSpPr>
            <a:spLocks noGrp="1"/>
          </p:cNvSpPr>
          <p:nvPr>
            <p:ph type="body" idx="1" hasCustomPrompt="1"/>
          </p:nvPr>
        </p:nvSpPr>
        <p:spPr>
          <a:xfrm>
            <a:off x="457200"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43349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457081"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3286125"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6112788"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18949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10997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dirty="0"/>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63854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457200" y="1143000"/>
            <a:ext cx="5886450" cy="342900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6457950" y="1143000"/>
            <a:ext cx="2226588" cy="3429000"/>
          </a:xfrm>
          <a:solidFill>
            <a:schemeClr val="accent6"/>
          </a:solidFill>
        </p:spPr>
        <p:txBody>
          <a:bodyPr lIns="91440" tIns="91440" rIns="91440" bIns="91440">
            <a:noAutofit/>
          </a:bodyPr>
          <a:lstStyle>
            <a:lvl1pPr marL="0" indent="0">
              <a:spcBef>
                <a:spcPts val="675"/>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3755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8" name="Text Placeholder 9"/>
          <p:cNvSpPr>
            <a:spLocks noGrp="1"/>
          </p:cNvSpPr>
          <p:nvPr>
            <p:ph type="body" sz="quarter" idx="16"/>
          </p:nvPr>
        </p:nvSpPr>
        <p:spPr>
          <a:xfrm>
            <a:off x="5600700" y="1143000"/>
            <a:ext cx="3083838"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50391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5600701" y="1143000"/>
            <a:ext cx="3083838" cy="34290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01338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3943350" cy="639273"/>
          </a:xfrm>
        </p:spPr>
        <p:txBody>
          <a:bodyPr anchor="t"/>
          <a:lstStyle>
            <a:lvl1pPr>
              <a:defRPr sz="2100"/>
            </a:lvl1pPr>
          </a:lstStyle>
          <a:p>
            <a:r>
              <a:rPr lang="en-US" smtClean="0"/>
              <a:t>Click to edit Master title style</a:t>
            </a:r>
            <a:endParaRPr/>
          </a:p>
        </p:txBody>
      </p:sp>
      <p:sp>
        <p:nvSpPr>
          <p:cNvPr id="4" name="Text Placeholder 3"/>
          <p:cNvSpPr>
            <a:spLocks noGrp="1"/>
          </p:cNvSpPr>
          <p:nvPr>
            <p:ph type="body" sz="half" idx="2"/>
          </p:nvPr>
        </p:nvSpPr>
        <p:spPr>
          <a:xfrm>
            <a:off x="457081" y="2114550"/>
            <a:ext cx="2743200" cy="1485900"/>
          </a:xfrm>
          <a:noFill/>
        </p:spPr>
        <p:txBody>
          <a:bodyPr lIns="0" tIns="0" rIns="0" bIns="0">
            <a:noAutofit/>
          </a:bodyPr>
          <a:lstStyle>
            <a:lvl1pPr marL="0" indent="0">
              <a:spcBef>
                <a:spcPts val="675"/>
              </a:spcBef>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3" name="Picture Placeholder 2"/>
          <p:cNvSpPr>
            <a:spLocks noGrp="1"/>
          </p:cNvSpPr>
          <p:nvPr>
            <p:ph type="pic" idx="1"/>
          </p:nvPr>
        </p:nvSpPr>
        <p:spPr bwMode="ltGray">
          <a:xfrm>
            <a:off x="4572000" y="389427"/>
            <a:ext cx="4114799" cy="4182573"/>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21027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45708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470004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9" name="Text Placeholder 3"/>
          <p:cNvSpPr>
            <a:spLocks noGrp="1"/>
          </p:cNvSpPr>
          <p:nvPr>
            <p:ph type="body" sz="half" idx="14"/>
          </p:nvPr>
        </p:nvSpPr>
        <p:spPr bwMode="ltGray">
          <a:xfrm>
            <a:off x="470004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83134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bwMode="ltGray">
          <a:xfrm>
            <a:off x="457080"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3286125"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9" name="Text Placeholder 3"/>
          <p:cNvSpPr>
            <a:spLocks noGrp="1"/>
          </p:cNvSpPr>
          <p:nvPr>
            <p:ph type="body" sz="half" idx="14"/>
          </p:nvPr>
        </p:nvSpPr>
        <p:spPr bwMode="ltGray">
          <a:xfrm>
            <a:off x="3286125"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10" name="Picture Placeholder 2"/>
          <p:cNvSpPr>
            <a:spLocks noGrp="1"/>
          </p:cNvSpPr>
          <p:nvPr>
            <p:ph type="pic" idx="15"/>
          </p:nvPr>
        </p:nvSpPr>
        <p:spPr bwMode="ltGray">
          <a:xfrm>
            <a:off x="6112788"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11" name="Text Placeholder 3"/>
          <p:cNvSpPr>
            <a:spLocks noGrp="1"/>
          </p:cNvSpPr>
          <p:nvPr>
            <p:ph type="body" sz="half" idx="16"/>
          </p:nvPr>
        </p:nvSpPr>
        <p:spPr bwMode="ltGray">
          <a:xfrm>
            <a:off x="6112788"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13498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61920"/>
            <a:ext cx="6856214" cy="810080"/>
          </a:xfrm>
        </p:spPr>
        <p:txBody>
          <a:bodyPr wrap="square">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3" name="Slide Number Placeholder 12"/>
          <p:cNvSpPr>
            <a:spLocks noGrp="1"/>
          </p:cNvSpPr>
          <p:nvPr>
            <p:ph type="sldNum" sz="quarter" idx="17"/>
          </p:nvPr>
        </p:nvSpPr>
        <p:spPr/>
        <p:txBody>
          <a:bodyPr/>
          <a:lstStyle/>
          <a:p>
            <a:fld id="{B016F8AB-BCEA-4347-8BA6-BE776009BC89}" type="slidenum">
              <a:rPr>
                <a:solidFill>
                  <a:srgbClr val="617D78"/>
                </a:solidFill>
              </a:rPr>
              <a:pPr/>
              <a:t>‹#›</a:t>
            </a:fld>
            <a:endParaRPr dirty="0">
              <a:solidFill>
                <a:srgbClr val="617D78"/>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30" y="314469"/>
            <a:ext cx="3888165" cy="678886"/>
          </a:xfrm>
          <a:prstGeom prst="rect">
            <a:avLst/>
          </a:prstGeom>
        </p:spPr>
      </p:pic>
      <p:sp>
        <p:nvSpPr>
          <p:cNvPr id="8" name="Rectangle 7"/>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721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32" y="314474"/>
            <a:ext cx="2684600" cy="822960"/>
          </a:xfrm>
          <a:prstGeom prst="rect">
            <a:avLst/>
          </a:prstGeom>
        </p:spPr>
      </p:pic>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dirty="0"/>
              <a:t>Click to add date</a:t>
            </a:r>
          </a:p>
        </p:txBody>
      </p:sp>
    </p:spTree>
    <p:extLst>
      <p:ext uri="{BB962C8B-B14F-4D97-AF65-F5344CB8AC3E}">
        <p14:creationId xmlns:p14="http://schemas.microsoft.com/office/powerpoint/2010/main" val="376760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131" y="314468"/>
            <a:ext cx="2686073" cy="822960"/>
          </a:xfrm>
          <a:prstGeom prst="rect">
            <a:avLst/>
          </a:prstGeom>
        </p:spPr>
      </p:pic>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spTree>
    <p:extLst>
      <p:ext uri="{BB962C8B-B14F-4D97-AF65-F5344CB8AC3E}">
        <p14:creationId xmlns:p14="http://schemas.microsoft.com/office/powerpoint/2010/main" val="2676353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04770"/>
            <a:ext cx="6856214" cy="524330"/>
          </a:xfrm>
        </p:spPr>
        <p:txBody>
          <a:bodyPr wrap="square">
            <a:noAutofit/>
          </a:bodyPr>
          <a:lstStyle>
            <a:lvl1pPr marL="0" indent="0">
              <a:spcBef>
                <a:spcPts val="0"/>
              </a:spcBef>
              <a:buFontTx/>
              <a:buNone/>
              <a:defRPr sz="33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1" name="Text Placeholder 9"/>
          <p:cNvSpPr>
            <a:spLocks noGrp="1"/>
          </p:cNvSpPr>
          <p:nvPr>
            <p:ph type="body" sz="quarter" idx="14"/>
          </p:nvPr>
        </p:nvSpPr>
        <p:spPr>
          <a:xfrm>
            <a:off x="456010" y="4343400"/>
            <a:ext cx="6856214" cy="342900"/>
          </a:xfrm>
        </p:spPr>
        <p:txBody>
          <a:bodyPr wrap="square">
            <a:noAutofit/>
          </a:bodyPr>
          <a:lstStyle>
            <a:lvl1pPr marL="0" indent="0">
              <a:spcBef>
                <a:spcPts val="0"/>
              </a:spcBef>
              <a:buFontTx/>
              <a:buNone/>
              <a:defRPr sz="21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5951642" y="342900"/>
            <a:ext cx="2735158" cy="265585"/>
          </a:xfrm>
        </p:spPr>
        <p:txBody>
          <a:bodyPr>
            <a:noAutofit/>
          </a:bodyPr>
          <a:lstStyle>
            <a:lvl1pPr marL="0" indent="0" algn="r">
              <a:spcBef>
                <a:spcPts val="0"/>
              </a:spcBef>
              <a:buNone/>
              <a:defRPr sz="1500" baseline="0">
                <a:solidFill>
                  <a:schemeClr val="accent5"/>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31" y="314468"/>
            <a:ext cx="2684596" cy="822960"/>
          </a:xfrm>
          <a:prstGeom prst="rect">
            <a:avLst/>
          </a:prstGeom>
        </p:spPr>
      </p:pic>
    </p:spTree>
    <p:extLst>
      <p:ext uri="{BB962C8B-B14F-4D97-AF65-F5344CB8AC3E}">
        <p14:creationId xmlns:p14="http://schemas.microsoft.com/office/powerpoint/2010/main" val="56681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621419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0"/>
            <a:ext cx="6171008" cy="1452012"/>
          </a:xfrm>
        </p:spPr>
        <p:txBody>
          <a:bodyPr anchor="t">
            <a:noAutofit/>
          </a:bodyPr>
          <a:lstStyle>
            <a:lvl1pPr>
              <a:lnSpc>
                <a:spcPct val="80000"/>
              </a:lnSpc>
              <a:defRPr sz="5400"/>
            </a:lvl1pPr>
          </a:lstStyle>
          <a:p>
            <a:r>
              <a:rPr lang="en-US" smtClean="0"/>
              <a:t>Click to edit Master title style</a:t>
            </a:r>
            <a:endParaRPr/>
          </a:p>
        </p:txBody>
      </p:sp>
      <p:sp>
        <p:nvSpPr>
          <p:cNvPr id="3" name="Text Placeholder 2"/>
          <p:cNvSpPr>
            <a:spLocks noGrp="1"/>
          </p:cNvSpPr>
          <p:nvPr>
            <p:ph type="body" idx="1"/>
          </p:nvPr>
        </p:nvSpPr>
        <p:spPr>
          <a:xfrm>
            <a:off x="457201" y="1909212"/>
            <a:ext cx="6171008" cy="456320"/>
          </a:xfrm>
        </p:spPr>
        <p:txBody>
          <a:bodyPr>
            <a:noAutofit/>
          </a:bodyPr>
          <a:lstStyle>
            <a:lvl1pPr marL="0" indent="0">
              <a:spcBef>
                <a:spcPts val="450"/>
              </a:spcBef>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22369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456010" y="456605"/>
            <a:ext cx="8228528" cy="41148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endParaRPr sz="1350">
              <a:solidFill>
                <a:prstClr val="white"/>
              </a:solidFill>
            </a:endParaRPr>
          </a:p>
        </p:txBody>
      </p:sp>
      <p:sp>
        <p:nvSpPr>
          <p:cNvPr id="2" name="Title 1"/>
          <p:cNvSpPr>
            <a:spLocks noGrp="1"/>
          </p:cNvSpPr>
          <p:nvPr>
            <p:ph type="title"/>
          </p:nvPr>
        </p:nvSpPr>
        <p:spPr>
          <a:xfrm>
            <a:off x="741760" y="742950"/>
            <a:ext cx="6171008" cy="452893"/>
          </a:xfrm>
        </p:spPr>
        <p:txBody>
          <a:bodyPr anchor="t">
            <a:noAutofit/>
          </a:bodyPr>
          <a:lstStyle>
            <a:lvl1pPr>
              <a:lnSpc>
                <a:spcPct val="90000"/>
              </a:lnSpc>
              <a:defRPr sz="3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41760" y="1200664"/>
            <a:ext cx="6171008" cy="400050"/>
          </a:xfrm>
        </p:spPr>
        <p:txBody>
          <a:bodyPr>
            <a:noAutofit/>
          </a:bodyPr>
          <a:lstStyle>
            <a:lvl1pPr marL="0" indent="0">
              <a:spcBef>
                <a:spcPts val="0"/>
              </a:spcBef>
              <a:buNone/>
              <a:defRPr sz="2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7511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lnSpc>
                <a:spcPct val="90000"/>
              </a:lnSpc>
            </a:pPr>
            <a:endParaRPr sz="1350">
              <a:solidFill>
                <a:prstClr val="white"/>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2" name="Rectangle 11"/>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051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lnSpc>
                <a:spcPct val="90000"/>
              </a:lnSpc>
            </a:pPr>
            <a:endParaRPr sz="1350">
              <a:solidFill>
                <a:prstClr val="white"/>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2" name="Rectangle 11"/>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302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lnSpc>
                <a:spcPct val="90000"/>
              </a:lnSpc>
            </a:pPr>
            <a:endParaRPr sz="1350">
              <a:solidFill>
                <a:prstClr val="white"/>
              </a:solidFill>
            </a:endParaRPr>
          </a:p>
        </p:txBody>
      </p:sp>
      <p:sp>
        <p:nvSpPr>
          <p:cNvPr id="9" name="Rectangle 8"/>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white"/>
                </a:solidFill>
                <a:cs typeface="HP Simplified"/>
              </a:rPr>
              <a:t>© Copyright 2015 HPE Development Company, L.P. </a:t>
            </a:r>
            <a:r>
              <a:rPr lang="en-US" sz="750" dirty="0" smtClean="0">
                <a:solidFill>
                  <a:prstClr val="white"/>
                </a:solidFill>
                <a:ea typeface="Calibri" panose="020F0502020204030204" pitchFamily="34" charset="0"/>
                <a:cs typeface="Times New Roman" panose="02020603050405020304" pitchFamily="18" charset="0"/>
              </a:rPr>
              <a:t>HPE Confidential</a:t>
            </a:r>
            <a:r>
              <a:rPr lang="en-US" sz="750" dirty="0" smtClean="0">
                <a:solidFill>
                  <a:srgbClr val="000000"/>
                </a:solidFill>
                <a:ea typeface="Calibri" panose="020F0502020204030204" pitchFamily="34" charset="0"/>
                <a:cs typeface="Times New Roman" panose="02020603050405020304" pitchFamily="18" charset="0"/>
              </a:rPr>
              <a:t>.</a:t>
            </a:r>
            <a:endParaRPr lang="en-US" sz="750" dirty="0">
              <a:solidFill>
                <a:prstClr val="white"/>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0432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lnSpc>
                <a:spcPct val="90000"/>
              </a:lnSpc>
            </a:pPr>
            <a:endParaRPr sz="1350">
              <a:solidFill>
                <a:prstClr val="white"/>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2" name="Rectangle 11"/>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white"/>
                </a:solidFill>
                <a:cs typeface="HP Simplified"/>
              </a:rPr>
              <a:t>© Copyright 2015 HPE Development Company, L.P. </a:t>
            </a:r>
            <a:r>
              <a:rPr lang="en-US" sz="750" dirty="0" smtClean="0">
                <a:solidFill>
                  <a:prstClr val="white"/>
                </a:solidFill>
                <a:ea typeface="Calibri" panose="020F0502020204030204" pitchFamily="34" charset="0"/>
                <a:cs typeface="Times New Roman" panose="02020603050405020304" pitchFamily="18" charset="0"/>
              </a:rPr>
              <a:t>HPE Confidential</a:t>
            </a:r>
            <a:r>
              <a:rPr lang="en-US" sz="750" dirty="0" smtClean="0">
                <a:solidFill>
                  <a:srgbClr val="000000"/>
                </a:solidFill>
                <a:ea typeface="Calibri" panose="020F0502020204030204" pitchFamily="34" charset="0"/>
                <a:cs typeface="Times New Roman" panose="02020603050405020304" pitchFamily="18" charset="0"/>
              </a:rPr>
              <a:t>.</a:t>
            </a:r>
            <a:endParaRPr lang="en-US" sz="750" dirty="0">
              <a:solidFill>
                <a:prstClr val="white"/>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494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baseline="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dirty="0"/>
              <a:t>Click </a:t>
            </a:r>
            <a:r>
              <a:rPr lang="en-US" dirty="0" smtClean="0"/>
              <a:t>to add quoted person’s name, title, company</a:t>
            </a:r>
            <a:endParaRPr dirty="0"/>
          </a:p>
        </p:txBody>
      </p:sp>
      <p:sp>
        <p:nvSpPr>
          <p:cNvPr id="5" name="Slide Number Placeholder 4"/>
          <p:cNvSpPr>
            <a:spLocks noGrp="1"/>
          </p:cNvSpPr>
          <p:nvPr>
            <p:ph type="sldNum" sz="quarter" idx="12"/>
          </p:nvPr>
        </p:nvSpPr>
        <p:spPr/>
        <p:txBody>
          <a:bodyPr/>
          <a:lstStyle>
            <a:lvl1pPr>
              <a:defRPr sz="750"/>
            </a:lvl1pPr>
          </a:lstStyle>
          <a:p>
            <a:fld id="{B016F8AB-BCEA-4347-8BA6-BE776009BC89}" type="slidenum">
              <a:rPr lang="en-US" smtClean="0">
                <a:solidFill>
                  <a:srgbClr val="617D78"/>
                </a:solidFill>
              </a:rPr>
              <a:pPr/>
              <a:t>‹#›</a:t>
            </a:fld>
            <a:endParaRPr lang="en-US" dirty="0">
              <a:solidFill>
                <a:srgbClr val="617D78"/>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10" name="Rectangle 9"/>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359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dirty="0" smtClean="0"/>
              <a:t>Click to add quoted person’s name, title, company</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9" name="Rectangle 8"/>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white"/>
                </a:solidFill>
                <a:cs typeface="HP Simplified"/>
              </a:rPr>
              <a:t>© Copyright 2015 HPE Development Company, L.P. </a:t>
            </a:r>
            <a:r>
              <a:rPr lang="en-US" sz="750" dirty="0" smtClean="0">
                <a:solidFill>
                  <a:prstClr val="white"/>
                </a:solidFill>
                <a:ea typeface="Calibri" panose="020F0502020204030204" pitchFamily="34" charset="0"/>
                <a:cs typeface="Times New Roman" panose="02020603050405020304" pitchFamily="18" charset="0"/>
              </a:rPr>
              <a:t>HPE Confidential</a:t>
            </a:r>
            <a:r>
              <a:rPr lang="en-US" sz="750" dirty="0" smtClean="0">
                <a:solidFill>
                  <a:srgbClr val="000000"/>
                </a:solidFill>
                <a:ea typeface="Calibri" panose="020F0502020204030204" pitchFamily="34" charset="0"/>
                <a:cs typeface="Times New Roman" panose="02020603050405020304" pitchFamily="18" charset="0"/>
              </a:rPr>
              <a:t>.</a:t>
            </a:r>
            <a:endParaRPr lang="en-US" sz="750" dirty="0">
              <a:solidFill>
                <a:prstClr val="white"/>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420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19410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Content Placeholder 2"/>
          <p:cNvSpPr>
            <a:spLocks noGrp="1"/>
          </p:cNvSpPr>
          <p:nvPr>
            <p:ph idx="1"/>
          </p:nvPr>
        </p:nvSpPr>
        <p:spPr>
          <a:xfrm>
            <a:off x="457200" y="1143001"/>
            <a:ext cx="8227338" cy="3428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00420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29184"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7"/>
          <p:cNvSpPr>
            <a:spLocks noGrp="1"/>
          </p:cNvSpPr>
          <p:nvPr>
            <p:ph type="body" sz="quarter" idx="14" hasCustomPrompt="1"/>
          </p:nvPr>
        </p:nvSpPr>
        <p:spPr>
          <a:xfrm>
            <a:off x="457201" y="1143000"/>
            <a:ext cx="8227457" cy="285750"/>
          </a:xfrm>
        </p:spPr>
        <p:txBody>
          <a:bodyPr>
            <a:noAutofit/>
          </a:bodyPr>
          <a:lstStyle>
            <a:lvl1pPr marL="0" indent="0">
              <a:spcBef>
                <a:spcPts val="0"/>
              </a:spcBef>
              <a:buNone/>
              <a:defRPr sz="1800" b="1"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heading</a:t>
            </a:r>
          </a:p>
        </p:txBody>
      </p:sp>
      <p:sp>
        <p:nvSpPr>
          <p:cNvPr id="3" name="Content Placeholder 2"/>
          <p:cNvSpPr>
            <a:spLocks noGrp="1"/>
          </p:cNvSpPr>
          <p:nvPr>
            <p:ph idx="1"/>
          </p:nvPr>
        </p:nvSpPr>
        <p:spPr>
          <a:xfrm>
            <a:off x="457200" y="1483615"/>
            <a:ext cx="8227338" cy="3088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88559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56278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07770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76119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Content Placeholder 2"/>
          <p:cNvSpPr>
            <a:spLocks noGrp="1"/>
          </p:cNvSpPr>
          <p:nvPr>
            <p:ph sz="half" idx="1"/>
          </p:nvPr>
        </p:nvSpPr>
        <p:spPr>
          <a:xfrm>
            <a:off x="457081"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06898"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27515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457200"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13677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Text Placeholder 2"/>
          <p:cNvSpPr>
            <a:spLocks noGrp="1"/>
          </p:cNvSpPr>
          <p:nvPr>
            <p:ph type="body" idx="1" hasCustomPrompt="1"/>
          </p:nvPr>
        </p:nvSpPr>
        <p:spPr>
          <a:xfrm>
            <a:off x="457200"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70585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457081"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3286125"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6112788"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07028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9490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dirty="0"/>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66536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image" Target="../media/image5.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theme" Target="../theme/theme4.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9184" y="235064"/>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29184" y="1188720"/>
            <a:ext cx="8119872" cy="3219768"/>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B9B8BB"/>
                </a:solidFill>
                <a:latin typeface="HP Simplified"/>
                <a:cs typeface="HP Simplified"/>
              </a:rPr>
              <a:t>© Copyright 2013 Hewlett-Packard Development Company, L.P. </a:t>
            </a:r>
            <a:r>
              <a:rPr lang="en-US" sz="700" b="0" i="0" baseline="0" dirty="0" smtClean="0">
                <a:solidFill>
                  <a:srgbClr val="B9B8BB"/>
                </a:solidFill>
                <a:latin typeface="HP Simplified"/>
                <a:cs typeface="HP Simplified"/>
              </a:rPr>
              <a:t> </a:t>
            </a:r>
            <a:r>
              <a:rPr lang="en-US" sz="700" b="0" i="0" dirty="0" smtClean="0">
                <a:solidFill>
                  <a:srgbClr val="B9B8BB"/>
                </a:solidFill>
                <a:latin typeface="HP Simplified"/>
                <a:cs typeface="HP Simplified"/>
              </a:rPr>
              <a:t>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700" b="0" i="0" kern="1200" smtClean="0">
                <a:solidFill>
                  <a:srgbClr val="B9B8BB"/>
                </a:solidFill>
                <a:latin typeface="HP Simplified"/>
                <a:ea typeface="+mn-ea"/>
                <a:cs typeface="HP Simplified"/>
              </a:rPr>
              <a:pPr marL="0" algn="l" defTabSz="914400" rtl="0" eaLnBrk="1" latinLnBrk="0" hangingPunct="1"/>
              <a:t>‹#›</a:t>
            </a:fld>
            <a:endParaRPr lang="en-US" sz="700" b="0" i="0" kern="1200" dirty="0" smtClean="0">
              <a:solidFill>
                <a:srgbClr val="B9B8BB"/>
              </a:solidFill>
              <a:latin typeface="HP Simplified"/>
              <a:ea typeface="+mn-ea"/>
              <a:cs typeface="HP Simplified"/>
            </a:endParaRPr>
          </a:p>
        </p:txBody>
      </p:sp>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38800" y="4629150"/>
            <a:ext cx="3291840" cy="416771"/>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16" r:id="rId1"/>
    <p:sldLayoutId id="2147483830" r:id="rId2"/>
    <p:sldLayoutId id="2147483819" r:id="rId3"/>
    <p:sldLayoutId id="2147483834" r:id="rId4"/>
    <p:sldLayoutId id="2147483833" r:id="rId5"/>
    <p:sldLayoutId id="2147483840" r:id="rId6"/>
    <p:sldLayoutId id="2147483837" r:id="rId7"/>
    <p:sldLayoutId id="2147483818" r:id="rId8"/>
    <p:sldLayoutId id="2147483809" r:id="rId9"/>
    <p:sldLayoutId id="2147483839" r:id="rId10"/>
    <p:sldLayoutId id="2147483823" r:id="rId11"/>
    <p:sldLayoutId id="2147483824" r:id="rId12"/>
    <p:sldLayoutId id="2147483825" r:id="rId13"/>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rgbClr val="0096D6"/>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2" name="Title Placeholder 1"/>
          <p:cNvSpPr>
            <a:spLocks noGrp="1"/>
          </p:cNvSpPr>
          <p:nvPr>
            <p:ph type="title"/>
          </p:nvPr>
        </p:nvSpPr>
        <p:spPr>
          <a:xfrm>
            <a:off x="457081" y="389427"/>
            <a:ext cx="8227457" cy="639273"/>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57200" y="1143001"/>
            <a:ext cx="8227338" cy="3428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Rectangle 6"/>
          <p:cNvSpPr/>
          <p:nvPr/>
        </p:nvSpPr>
        <p:spPr>
          <a:xfrm>
            <a:off x="456009" y="328280"/>
            <a:ext cx="8229600" cy="13716"/>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350"/>
          </a:p>
        </p:txBody>
      </p:sp>
      <p:sp>
        <p:nvSpPr>
          <p:cNvPr id="6" name="Slide Number Placeholder 5"/>
          <p:cNvSpPr>
            <a:spLocks noGrp="1"/>
          </p:cNvSpPr>
          <p:nvPr>
            <p:ph type="sldNum" sz="quarter" idx="4"/>
          </p:nvPr>
        </p:nvSpPr>
        <p:spPr bwMode="gray">
          <a:xfrm>
            <a:off x="8286751" y="4823152"/>
            <a:ext cx="400049" cy="174110"/>
          </a:xfrm>
          <a:prstGeom prst="rect">
            <a:avLst/>
          </a:prstGeom>
        </p:spPr>
        <p:txBody>
          <a:bodyPr vert="horz" wrap="none" lIns="0" tIns="0" rIns="0" bIns="0" rtlCol="0" anchor="b" anchorCtr="0"/>
          <a:lstStyle>
            <a:lvl1pPr algn="r">
              <a:defRPr sz="750">
                <a:solidFill>
                  <a:schemeClr val="accent5"/>
                </a:solidFill>
              </a:defRPr>
            </a:lvl1pPr>
          </a:lstStyle>
          <a:p>
            <a:fld id="{B016F8AB-BCEA-4347-8BA6-BE776009BC89}" type="slidenum">
              <a:rPr lang="en-US" smtClean="0"/>
              <a:pPr/>
              <a:t>‹#›</a:t>
            </a:fld>
            <a:endParaRPr lang="en-US" dirty="0"/>
          </a:p>
        </p:txBody>
      </p:sp>
      <p:sp>
        <p:nvSpPr>
          <p:cNvPr id="9" name="Rectangle 8"/>
          <p:cNvSpPr/>
          <p:nvPr/>
        </p:nvSpPr>
        <p:spPr>
          <a:xfrm>
            <a:off x="5074921" y="4835679"/>
            <a:ext cx="3205595" cy="207749"/>
          </a:xfrm>
          <a:prstGeom prst="rect">
            <a:avLst/>
          </a:prstGeom>
        </p:spPr>
        <p:txBody>
          <a:bodyPr wrap="square">
            <a:spAutoFit/>
          </a:bodyPr>
          <a:lstStyle/>
          <a:p>
            <a:pPr marL="0" marR="0" algn="r">
              <a:spcBef>
                <a:spcPts val="0"/>
              </a:spcBef>
              <a:spcAft>
                <a:spcPts val="0"/>
              </a:spcAft>
            </a:pPr>
            <a:r>
              <a:rPr lang="en-US" sz="750" b="0" i="0" dirty="0" smtClean="0">
                <a:solidFill>
                  <a:schemeClr val="tx1"/>
                </a:solidFill>
                <a:latin typeface="+mn-lt"/>
                <a:cs typeface="HP Simplified"/>
              </a:rPr>
              <a:t>© Copyright 2015 HPE Development Company, L.P. </a:t>
            </a:r>
            <a:r>
              <a:rPr lang="en-US" sz="750" dirty="0" smtClean="0">
                <a:solidFill>
                  <a:srgbClr val="000000"/>
                </a:solidFill>
                <a:effectLst/>
                <a:latin typeface="+mn-lt"/>
                <a:ea typeface="Calibri" panose="020F0502020204030204" pitchFamily="34" charset="0"/>
                <a:cs typeface="Times New Roman" panose="02020603050405020304" pitchFamily="18" charset="0"/>
              </a:rPr>
              <a:t>HPE Confidential.</a:t>
            </a:r>
            <a:endParaRPr lang="en-US" sz="75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434731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868" r:id="rId27"/>
    <p:sldLayoutId id="2147483869" r:id="rId28"/>
    <p:sldLayoutId id="2147483870" r:id="rId29"/>
    <p:sldLayoutId id="2147483871" r:id="rId30"/>
    <p:sldLayoutId id="2147483873" r:id="rId31"/>
    <p:sldLayoutId id="2147483875" r:id="rId32"/>
    <p:sldLayoutId id="2147483876"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37160" indent="-137160" algn="l" defTabSz="685800" rtl="0" eaLnBrk="1" latinLnBrk="0" hangingPunct="1">
        <a:lnSpc>
          <a:spcPct val="90000"/>
        </a:lnSpc>
        <a:spcBef>
          <a:spcPts val="900"/>
        </a:spcBef>
        <a:buFont typeface="Arial" panose="020B0604020202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Arial" panose="020B0604020202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2" name="Title Placeholder 1"/>
          <p:cNvSpPr>
            <a:spLocks noGrp="1"/>
          </p:cNvSpPr>
          <p:nvPr>
            <p:ph type="title"/>
          </p:nvPr>
        </p:nvSpPr>
        <p:spPr>
          <a:xfrm>
            <a:off x="457081" y="389427"/>
            <a:ext cx="8227457" cy="639273"/>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57200" y="1143001"/>
            <a:ext cx="8227338" cy="3428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Rectangle 6"/>
          <p:cNvSpPr/>
          <p:nvPr/>
        </p:nvSpPr>
        <p:spPr>
          <a:xfrm>
            <a:off x="456009" y="328280"/>
            <a:ext cx="8229600" cy="13716"/>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endParaRPr sz="1350">
              <a:solidFill>
                <a:prstClr val="white"/>
              </a:solidFill>
            </a:endParaRPr>
          </a:p>
        </p:txBody>
      </p:sp>
      <p:sp>
        <p:nvSpPr>
          <p:cNvPr id="6" name="Slide Number Placeholder 5"/>
          <p:cNvSpPr>
            <a:spLocks noGrp="1"/>
          </p:cNvSpPr>
          <p:nvPr>
            <p:ph type="sldNum" sz="quarter" idx="4"/>
          </p:nvPr>
        </p:nvSpPr>
        <p:spPr bwMode="gray">
          <a:xfrm>
            <a:off x="8286751" y="4823152"/>
            <a:ext cx="400049" cy="174110"/>
          </a:xfrm>
          <a:prstGeom prst="rect">
            <a:avLst/>
          </a:prstGeom>
        </p:spPr>
        <p:txBody>
          <a:bodyPr vert="horz" wrap="none" lIns="0" tIns="0" rIns="0" bIns="0" rtlCol="0" anchor="b" anchorCtr="0"/>
          <a:lstStyle>
            <a:lvl1pPr algn="r">
              <a:defRPr sz="750">
                <a:solidFill>
                  <a:schemeClr val="accent5"/>
                </a:solidFill>
              </a:defRPr>
            </a:lvl1pPr>
          </a:lstStyle>
          <a:p>
            <a:pPr defTabSz="685800"/>
            <a:fld id="{B016F8AB-BCEA-4347-8BA6-BE776009BC89}" type="slidenum">
              <a:rPr lang="en-US" smtClean="0">
                <a:solidFill>
                  <a:srgbClr val="617D78"/>
                </a:solidFill>
              </a:rPr>
              <a:pPr defTabSz="685800"/>
              <a:t>‹#›</a:t>
            </a:fld>
            <a:endParaRPr lang="en-US" dirty="0">
              <a:solidFill>
                <a:srgbClr val="617D78"/>
              </a:solidFill>
            </a:endParaRPr>
          </a:p>
        </p:txBody>
      </p:sp>
      <p:sp>
        <p:nvSpPr>
          <p:cNvPr id="9" name="Rectangle 8"/>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2887227"/>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37160" indent="-137160" algn="l" defTabSz="685800" rtl="0" eaLnBrk="1" latinLnBrk="0" hangingPunct="1">
        <a:lnSpc>
          <a:spcPct val="90000"/>
        </a:lnSpc>
        <a:spcBef>
          <a:spcPts val="900"/>
        </a:spcBef>
        <a:buFont typeface="Arial" panose="020B0604020202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Arial" panose="020B0604020202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456648" y="4713506"/>
            <a:ext cx="1110905" cy="347444"/>
          </a:xfrm>
          <a:prstGeom prst="rect">
            <a:avLst/>
          </a:prstGeom>
        </p:spPr>
      </p:pic>
      <p:sp>
        <p:nvSpPr>
          <p:cNvPr id="2" name="Title Placeholder 1"/>
          <p:cNvSpPr>
            <a:spLocks noGrp="1"/>
          </p:cNvSpPr>
          <p:nvPr>
            <p:ph type="title"/>
          </p:nvPr>
        </p:nvSpPr>
        <p:spPr>
          <a:xfrm>
            <a:off x="457081" y="389427"/>
            <a:ext cx="8227457" cy="639273"/>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57200" y="1143001"/>
            <a:ext cx="8227338" cy="3428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Rectangle 6"/>
          <p:cNvSpPr/>
          <p:nvPr/>
        </p:nvSpPr>
        <p:spPr>
          <a:xfrm>
            <a:off x="456009" y="328280"/>
            <a:ext cx="8229600" cy="13716"/>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endParaRPr sz="1350">
              <a:solidFill>
                <a:prstClr val="white"/>
              </a:solidFill>
            </a:endParaRPr>
          </a:p>
        </p:txBody>
      </p:sp>
      <p:sp>
        <p:nvSpPr>
          <p:cNvPr id="6" name="Slide Number Placeholder 5"/>
          <p:cNvSpPr>
            <a:spLocks noGrp="1"/>
          </p:cNvSpPr>
          <p:nvPr>
            <p:ph type="sldNum" sz="quarter" idx="4"/>
          </p:nvPr>
        </p:nvSpPr>
        <p:spPr bwMode="gray">
          <a:xfrm>
            <a:off x="8286751" y="4823152"/>
            <a:ext cx="400049" cy="174110"/>
          </a:xfrm>
          <a:prstGeom prst="rect">
            <a:avLst/>
          </a:prstGeom>
        </p:spPr>
        <p:txBody>
          <a:bodyPr vert="horz" wrap="none" lIns="0" tIns="0" rIns="0" bIns="0" rtlCol="0" anchor="b" anchorCtr="0"/>
          <a:lstStyle>
            <a:lvl1pPr algn="r">
              <a:defRPr sz="750">
                <a:solidFill>
                  <a:schemeClr val="accent5"/>
                </a:solidFill>
              </a:defRPr>
            </a:lvl1pPr>
          </a:lstStyle>
          <a:p>
            <a:pPr defTabSz="685800"/>
            <a:fld id="{B016F8AB-BCEA-4347-8BA6-BE776009BC89}" type="slidenum">
              <a:rPr lang="en-US" smtClean="0">
                <a:solidFill>
                  <a:srgbClr val="617D78"/>
                </a:solidFill>
              </a:rPr>
              <a:pPr defTabSz="685800"/>
              <a:t>‹#›</a:t>
            </a:fld>
            <a:endParaRPr lang="en-US" dirty="0">
              <a:solidFill>
                <a:srgbClr val="617D78"/>
              </a:solidFill>
            </a:endParaRPr>
          </a:p>
        </p:txBody>
      </p:sp>
      <p:sp>
        <p:nvSpPr>
          <p:cNvPr id="9" name="Rectangle 8"/>
          <p:cNvSpPr/>
          <p:nvPr userDrawn="1"/>
        </p:nvSpPr>
        <p:spPr>
          <a:xfrm>
            <a:off x="5074921" y="4835679"/>
            <a:ext cx="3205595" cy="207749"/>
          </a:xfrm>
          <a:prstGeom prst="rect">
            <a:avLst/>
          </a:prstGeom>
        </p:spPr>
        <p:txBody>
          <a:bodyPr wrap="square">
            <a:spAutoFit/>
          </a:bodyPr>
          <a:lstStyle/>
          <a:p>
            <a:pPr algn="r" defTabSz="685800"/>
            <a:r>
              <a:rPr lang="en-US" sz="750" dirty="0" smtClean="0">
                <a:solidFill>
                  <a:prstClr val="black"/>
                </a:solidFill>
                <a:cs typeface="HP Simplified"/>
              </a:rPr>
              <a:t>© Copyright 2015 HPE Development Company, L.P. </a:t>
            </a:r>
            <a:r>
              <a:rPr lang="en-US" sz="750" dirty="0" smtClean="0">
                <a:solidFill>
                  <a:srgbClr val="000000"/>
                </a:solidFill>
                <a:ea typeface="Calibri" panose="020F0502020204030204" pitchFamily="34" charset="0"/>
                <a:cs typeface="Times New Roman" panose="02020603050405020304" pitchFamily="18" charset="0"/>
              </a:rPr>
              <a:t>HPE Confidential.</a:t>
            </a:r>
            <a:endParaRPr lang="en-US" sz="750"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6539235"/>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37160" indent="-137160" algn="l" defTabSz="685800" rtl="0" eaLnBrk="1" latinLnBrk="0" hangingPunct="1">
        <a:lnSpc>
          <a:spcPct val="90000"/>
        </a:lnSpc>
        <a:spcBef>
          <a:spcPts val="900"/>
        </a:spcBef>
        <a:buFont typeface="Arial" panose="020B0604020202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Arial" panose="020B0604020202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3" Type="http://schemas.openxmlformats.org/officeDocument/2006/relationships/hyperlink" Target="https://jquery.com/" TargetMode="External"/><Relationship Id="rId2" Type="http://schemas.openxmlformats.org/officeDocument/2006/relationships/notesSlide" Target="../notesSlides/notesSlide12.xml"/><Relationship Id="rId1" Type="http://schemas.openxmlformats.org/officeDocument/2006/relationships/slideLayout" Target="../slideLayouts/slideLayout90.xml"/><Relationship Id="rId4" Type="http://schemas.openxmlformats.org/officeDocument/2006/relationships/hyperlink" Target="https://jqueryui.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2.xml"/></Relationships>
</file>

<file path=ppt/slides/_rels/slide18.xml.rels><?xml version="1.0" encoding="UTF-8" standalone="yes"?>
<Relationships xmlns="http://schemas.openxmlformats.org/package/2006/relationships"><Relationship Id="rId3" Type="http://schemas.openxmlformats.org/officeDocument/2006/relationships/hyperlink" Target="https://signup.netflix.com/MediaCenter" TargetMode="External"/><Relationship Id="rId2" Type="http://schemas.openxmlformats.org/officeDocument/2006/relationships/notesSlide" Target="../notesSlides/notesSlide18.xml"/><Relationship Id="rId1" Type="http://schemas.openxmlformats.org/officeDocument/2006/relationships/slideLayout" Target="../slideLayouts/slideLayout9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jquery.com/ajax/" TargetMode="External"/><Relationship Id="rId2" Type="http://schemas.openxmlformats.org/officeDocument/2006/relationships/notesSlide" Target="../notesSlides/notesSlide20.xml"/><Relationship Id="rId1" Type="http://schemas.openxmlformats.org/officeDocument/2006/relationships/slideLayout" Target="../slideLayouts/slideLayout92.xml"/><Relationship Id="rId4" Type="http://schemas.openxmlformats.org/officeDocument/2006/relationships/hyperlink" Target="https://jqueryui.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27.xml"/><Relationship Id="rId1" Type="http://schemas.openxmlformats.org/officeDocument/2006/relationships/slideLayout" Target="../slideLayouts/slideLayout90.xml"/><Relationship Id="rId4" Type="http://schemas.openxmlformats.org/officeDocument/2006/relationships/hyperlink" Target="http://www.w3schools.com/tags/default.as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3" Type="http://schemas.openxmlformats.org/officeDocument/2006/relationships/hyperlink" Target="http://www.w3schools.com/jquery/event_bind.asp" TargetMode="External"/><Relationship Id="rId2" Type="http://schemas.openxmlformats.org/officeDocument/2006/relationships/notesSlide" Target="../notesSlides/notesSlide9.xml"/><Relationship Id="rId1" Type="http://schemas.openxmlformats.org/officeDocument/2006/relationships/slideLayout" Target="../slideLayouts/slideLayout90.xml"/><Relationship Id="rId6" Type="http://schemas.openxmlformats.org/officeDocument/2006/relationships/hyperlink" Target="http://www.w3schools.com/jquery/event_click.asp" TargetMode="External"/><Relationship Id="rId5" Type="http://schemas.openxmlformats.org/officeDocument/2006/relationships/hyperlink" Target="http://www.w3schools.com/jquery/event_change.asp" TargetMode="External"/><Relationship Id="rId4" Type="http://schemas.openxmlformats.org/officeDocument/2006/relationships/hyperlink" Target="http://www.w3schools.com/jquery/event_blur.as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43198" y="3241963"/>
            <a:ext cx="8457605" cy="1100397"/>
          </a:xfrm>
        </p:spPr>
        <p:txBody>
          <a:bodyPr/>
          <a:lstStyle/>
          <a:p>
            <a:r>
              <a:rPr lang="en-US" sz="4000" dirty="0" smtClean="0"/>
              <a:t>jQuery, Ajax, HTML 5</a:t>
            </a:r>
            <a:endParaRPr lang="en-US" sz="4000" dirty="0"/>
          </a:p>
        </p:txBody>
      </p:sp>
      <p:sp>
        <p:nvSpPr>
          <p:cNvPr id="11" name="Text Placeholder 10"/>
          <p:cNvSpPr>
            <a:spLocks noGrp="1"/>
          </p:cNvSpPr>
          <p:nvPr>
            <p:ph type="body" sz="quarter" idx="13"/>
          </p:nvPr>
        </p:nvSpPr>
        <p:spPr>
          <a:xfrm>
            <a:off x="454817" y="4546189"/>
            <a:ext cx="2853648" cy="254411"/>
          </a:xfrm>
        </p:spPr>
        <p:txBody>
          <a:bodyPr/>
          <a:lstStyle/>
          <a:p>
            <a:r>
              <a:rPr lang="en-US" b="1" dirty="0" smtClean="0"/>
              <a:t>Date : Nov 14, 2016</a:t>
            </a:r>
          </a:p>
          <a:p>
            <a:endParaRPr lang="en-US" b="1" dirty="0"/>
          </a:p>
        </p:txBody>
      </p:sp>
      <p:sp>
        <p:nvSpPr>
          <p:cNvPr id="4" name="Text Placeholder 10"/>
          <p:cNvSpPr txBox="1">
            <a:spLocks/>
          </p:cNvSpPr>
          <p:nvPr/>
        </p:nvSpPr>
        <p:spPr>
          <a:xfrm>
            <a:off x="5731015" y="4546189"/>
            <a:ext cx="3069788" cy="254411"/>
          </a:xfrm>
          <a:prstGeom prst="rect">
            <a:avLst/>
          </a:prstGeom>
        </p:spPr>
        <p:txBody>
          <a:bodyPr vert="horz" lIns="0" tIns="0" rIns="0" bIns="0" rtlCol="0">
            <a:noAutofit/>
          </a:bodyPr>
          <a:lstStyle>
            <a:lvl1pPr marL="0" indent="0" algn="l" defTabSz="685800" rtl="0" eaLnBrk="1" latinLnBrk="0" hangingPunct="1">
              <a:lnSpc>
                <a:spcPct val="90000"/>
              </a:lnSpc>
              <a:spcBef>
                <a:spcPts val="0"/>
              </a:spcBef>
              <a:buFont typeface="Arial" panose="020B0604020202020204" pitchFamily="34" charset="0"/>
              <a:buNone/>
              <a:defRPr sz="1500" kern="1200" baseline="0">
                <a:solidFill>
                  <a:schemeClr val="tx1"/>
                </a:solidFill>
                <a:latin typeface="+mn-lt"/>
                <a:ea typeface="+mn-ea"/>
                <a:cs typeface="+mn-cs"/>
              </a:defRPr>
            </a:lvl1pPr>
            <a:lvl2pPr marL="0" indent="0" algn="l" defTabSz="6858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2pPr>
            <a:lvl3pPr marL="0" indent="0" algn="l" defTabSz="6858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3pPr>
            <a:lvl4pPr marL="0" indent="0" algn="l" defTabSz="6858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4pPr>
            <a:lvl5pPr marL="0" indent="0" algn="l" defTabSz="6858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5pPr>
            <a:lvl6pPr marL="0" indent="0" algn="l" defTabSz="6858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6pPr>
            <a:lvl7pPr marL="0" indent="0" algn="l" defTabSz="6858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7pPr>
            <a:lvl8pPr marL="0" indent="0" algn="l" defTabSz="6858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8pPr>
            <a:lvl9pPr marL="0" indent="0" algn="l" defTabSz="6858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9pPr>
          </a:lstStyle>
          <a:p>
            <a:pPr algn="r"/>
            <a:r>
              <a:rPr lang="en-US" b="1" dirty="0" smtClean="0"/>
              <a:t>Rajesh K – Crew Pay</a:t>
            </a:r>
          </a:p>
          <a:p>
            <a:pPr algn="r"/>
            <a:endParaRPr lang="en-US" b="1" dirty="0"/>
          </a:p>
        </p:txBody>
      </p:sp>
    </p:spTree>
    <p:extLst>
      <p:ext uri="{BB962C8B-B14F-4D97-AF65-F5344CB8AC3E}">
        <p14:creationId xmlns:p14="http://schemas.microsoft.com/office/powerpoint/2010/main" val="276968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649" y="826775"/>
            <a:ext cx="8261492" cy="4086049"/>
          </a:xfrm>
          <a:prstGeom prst="rect">
            <a:avLst/>
          </a:prstGeom>
          <a:noFill/>
        </p:spPr>
        <p:txBody>
          <a:bodyPr wrap="square" lIns="0" tIns="0" rIns="0" bIns="0" rtlCol="0">
            <a:noAutofit/>
          </a:bodyPr>
          <a:lstStyle/>
          <a:p>
            <a:r>
              <a:rPr lang="en-US" sz="1400" b="1" dirty="0" smtClean="0">
                <a:solidFill>
                  <a:srgbClr val="222222"/>
                </a:solidFill>
                <a:latin typeface="arial" panose="020B0604020202020204" pitchFamily="34" charset="0"/>
              </a:rPr>
              <a:t>4. </a:t>
            </a:r>
            <a:r>
              <a:rPr lang="en-US" sz="1400" b="1" dirty="0">
                <a:solidFill>
                  <a:srgbClr val="222222"/>
                </a:solidFill>
                <a:latin typeface="arial" panose="020B0604020202020204" pitchFamily="34" charset="0"/>
              </a:rPr>
              <a:t>Effects and </a:t>
            </a:r>
            <a:r>
              <a:rPr lang="en-US" sz="1400" b="1" dirty="0" smtClean="0">
                <a:solidFill>
                  <a:srgbClr val="222222"/>
                </a:solidFill>
                <a:latin typeface="arial" panose="020B0604020202020204" pitchFamily="34" charset="0"/>
              </a:rPr>
              <a:t>animations</a:t>
            </a:r>
            <a:endParaRPr lang="en-US" sz="1400" b="1" dirty="0">
              <a:solidFill>
                <a:srgbClr val="222222"/>
              </a:solidFill>
              <a:latin typeface="arial" panose="020B0604020202020204" pitchFamily="34" charset="0"/>
            </a:endParaRPr>
          </a:p>
          <a:p>
            <a:endParaRPr lang="en-US" sz="1400" dirty="0">
              <a:solidFill>
                <a:srgbClr val="222222"/>
              </a:solidFill>
              <a:latin typeface="arial" panose="020B0604020202020204" pitchFamily="34" charset="0"/>
            </a:endParaRPr>
          </a:p>
          <a:p>
            <a:r>
              <a:rPr lang="en-US" sz="1400" dirty="0" smtClean="0"/>
              <a:t>The </a:t>
            </a:r>
            <a:r>
              <a:rPr lang="en-US" sz="1400" dirty="0"/>
              <a:t>jQuery animate() method lets you create custom </a:t>
            </a:r>
            <a:r>
              <a:rPr lang="en-US" sz="1400" dirty="0" smtClean="0"/>
              <a:t>animations</a:t>
            </a:r>
          </a:p>
          <a:p>
            <a:endParaRPr lang="en-US" sz="1400" dirty="0">
              <a:solidFill>
                <a:srgbClr val="222222"/>
              </a:solidFill>
              <a:latin typeface="arial" panose="020B0604020202020204" pitchFamily="34" charset="0"/>
            </a:endParaRPr>
          </a:p>
          <a:p>
            <a:r>
              <a:rPr lang="en-US" sz="1400" b="1" dirty="0"/>
              <a:t>Syntax:</a:t>
            </a:r>
            <a:endParaRPr lang="en-US" sz="1400" dirty="0"/>
          </a:p>
          <a:p>
            <a:r>
              <a:rPr lang="en-US" sz="1400" dirty="0"/>
              <a:t>$(</a:t>
            </a:r>
            <a:r>
              <a:rPr lang="en-US" sz="1400" i="1" dirty="0"/>
              <a:t>selector</a:t>
            </a:r>
            <a:r>
              <a:rPr lang="en-US" sz="1400" dirty="0"/>
              <a:t>).animate({</a:t>
            </a:r>
            <a:r>
              <a:rPr lang="en-US" sz="1400" i="1" dirty="0"/>
              <a:t>params</a:t>
            </a:r>
            <a:r>
              <a:rPr lang="en-US" sz="1400" dirty="0"/>
              <a:t>}</a:t>
            </a:r>
            <a:r>
              <a:rPr lang="en-US" sz="1400" i="1" dirty="0"/>
              <a:t>,speed,callback</a:t>
            </a:r>
            <a:r>
              <a:rPr lang="en-US" sz="1400" dirty="0" smtClean="0"/>
              <a:t>);</a:t>
            </a:r>
          </a:p>
          <a:p>
            <a:endParaRPr lang="en-US" sz="1400" dirty="0"/>
          </a:p>
          <a:p>
            <a:r>
              <a:rPr lang="en-US" sz="1400" dirty="0"/>
              <a:t>The required params parameter defines the CSS properties to be animated.</a:t>
            </a:r>
          </a:p>
          <a:p>
            <a:r>
              <a:rPr lang="en-US" sz="1400" dirty="0"/>
              <a:t>The optional speed parameter specifies the duration of the effect. It can take the following values: "slow", "fast", or milliseconds.</a:t>
            </a:r>
          </a:p>
          <a:p>
            <a:r>
              <a:rPr lang="en-US" sz="1400" dirty="0"/>
              <a:t>The optional callback parameter is a function to be executed after the animation completes.</a:t>
            </a:r>
          </a:p>
          <a:p>
            <a:r>
              <a:rPr lang="en-US" sz="1400" dirty="0"/>
              <a:t>The following example demonstrates a simple use of the animate() method; it moves a &lt;div&gt; element to the right, until it has reached a left property of 250px</a:t>
            </a:r>
            <a:r>
              <a:rPr lang="en-US" sz="1400" dirty="0" smtClean="0"/>
              <a:t>:</a:t>
            </a:r>
          </a:p>
          <a:p>
            <a:endParaRPr lang="en-US" sz="1400" dirty="0"/>
          </a:p>
          <a:p>
            <a:r>
              <a:rPr lang="en-US" sz="1400" dirty="0"/>
              <a:t>Example</a:t>
            </a:r>
          </a:p>
          <a:p>
            <a:r>
              <a:rPr lang="en-US" sz="1400" dirty="0"/>
              <a:t>$("button").click(function(){</a:t>
            </a:r>
            <a:br>
              <a:rPr lang="en-US" sz="1400" dirty="0"/>
            </a:br>
            <a:r>
              <a:rPr lang="en-US" sz="1400" dirty="0"/>
              <a:t>    $("div").animate({left: '250px'});</a:t>
            </a:r>
            <a:br>
              <a:rPr lang="en-US" sz="1400" dirty="0"/>
            </a:br>
            <a:r>
              <a:rPr lang="en-US" sz="1400" dirty="0"/>
              <a:t>}); </a:t>
            </a:r>
          </a:p>
          <a:p>
            <a:endParaRPr lang="en-US" sz="1400" dirty="0">
              <a:solidFill>
                <a:srgbClr val="222222"/>
              </a:solidFill>
              <a:latin typeface="arial" panose="020B0604020202020204" pitchFamily="34" charset="0"/>
            </a:endParaRPr>
          </a:p>
          <a:p>
            <a:endParaRPr lang="en-US" sz="1400" b="1" dirty="0" smtClean="0">
              <a:solidFill>
                <a:srgbClr val="222222"/>
              </a:solidFill>
              <a:latin typeface="arial" panose="020B0604020202020204" pitchFamily="34" charset="0"/>
            </a:endParaRP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357607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450" y="1005840"/>
            <a:ext cx="8088435" cy="3798918"/>
          </a:xfrm>
          <a:prstGeom prst="rect">
            <a:avLst/>
          </a:prstGeom>
          <a:noFill/>
        </p:spPr>
        <p:txBody>
          <a:bodyPr wrap="square" lIns="0" tIns="0" rIns="0" bIns="0" rtlCol="0">
            <a:noAutofit/>
          </a:bodyPr>
          <a:lstStyle/>
          <a:p>
            <a:r>
              <a:rPr lang="en-US" sz="1400" dirty="0">
                <a:solidFill>
                  <a:srgbClr val="222222"/>
                </a:solidFill>
                <a:latin typeface="arial" panose="020B0604020202020204" pitchFamily="34" charset="0"/>
              </a:rPr>
              <a:t>What </a:t>
            </a:r>
            <a:r>
              <a:rPr lang="en-US" sz="1400" dirty="0" smtClean="0">
                <a:solidFill>
                  <a:srgbClr val="222222"/>
                </a:solidFill>
                <a:latin typeface="arial" panose="020B0604020202020204" pitchFamily="34" charset="0"/>
              </a:rPr>
              <a:t>is </a:t>
            </a:r>
            <a:r>
              <a:rPr lang="en-US" sz="1400" dirty="0">
                <a:solidFill>
                  <a:srgbClr val="222222"/>
                </a:solidFill>
                <a:latin typeface="arial" panose="020B0604020202020204" pitchFamily="34" charset="0"/>
              </a:rPr>
              <a:t>DOM</a:t>
            </a:r>
            <a:r>
              <a:rPr lang="en-US" sz="1400" dirty="0" smtClean="0">
                <a:solidFill>
                  <a:srgbClr val="222222"/>
                </a:solidFill>
                <a:latin typeface="arial" panose="020B0604020202020204" pitchFamily="34" charset="0"/>
              </a:rPr>
              <a:t>?</a:t>
            </a:r>
          </a:p>
          <a:p>
            <a:endParaRPr lang="en-US" sz="1400" dirty="0">
              <a:solidFill>
                <a:srgbClr val="222222"/>
              </a:solidFill>
              <a:latin typeface="arial" panose="020B0604020202020204" pitchFamily="34" charset="0"/>
            </a:endParaRPr>
          </a:p>
          <a:p>
            <a:pPr>
              <a:lnSpc>
                <a:spcPct val="150000"/>
              </a:lnSpc>
            </a:pPr>
            <a:r>
              <a:rPr lang="en-US" sz="1400" dirty="0">
                <a:solidFill>
                  <a:srgbClr val="222222"/>
                </a:solidFill>
                <a:latin typeface="arial" panose="020B0604020202020204" pitchFamily="34" charset="0"/>
              </a:rPr>
              <a:t>The </a:t>
            </a:r>
            <a:r>
              <a:rPr lang="en-US" sz="1400" b="1" dirty="0">
                <a:solidFill>
                  <a:srgbClr val="222222"/>
                </a:solidFill>
                <a:latin typeface="arial" panose="020B0604020202020204" pitchFamily="34" charset="0"/>
              </a:rPr>
              <a:t>Document Object Model</a:t>
            </a:r>
            <a:r>
              <a:rPr lang="en-US" sz="1400" dirty="0">
                <a:solidFill>
                  <a:srgbClr val="222222"/>
                </a:solidFill>
                <a:latin typeface="arial" panose="020B0604020202020204" pitchFamily="34" charset="0"/>
              </a:rPr>
              <a:t> (</a:t>
            </a:r>
            <a:r>
              <a:rPr lang="en-US" sz="1400" b="1" dirty="0">
                <a:solidFill>
                  <a:srgbClr val="222222"/>
                </a:solidFill>
                <a:latin typeface="arial" panose="020B0604020202020204" pitchFamily="34" charset="0"/>
              </a:rPr>
              <a:t>DOM</a:t>
            </a:r>
            <a:r>
              <a:rPr lang="en-US" sz="1400" dirty="0">
                <a:solidFill>
                  <a:srgbClr val="222222"/>
                </a:solidFill>
                <a:latin typeface="arial" panose="020B0604020202020204" pitchFamily="34" charset="0"/>
              </a:rPr>
              <a:t>) is a cross-platform and language-independent </a:t>
            </a:r>
            <a:endParaRPr lang="en-US" sz="1400" dirty="0" smtClean="0">
              <a:solidFill>
                <a:srgbClr val="222222"/>
              </a:solidFill>
              <a:latin typeface="arial" panose="020B0604020202020204" pitchFamily="34" charset="0"/>
            </a:endParaRPr>
          </a:p>
          <a:p>
            <a:pPr>
              <a:lnSpc>
                <a:spcPct val="150000"/>
              </a:lnSpc>
            </a:pPr>
            <a:r>
              <a:rPr lang="en-US" sz="1400" dirty="0" smtClean="0">
                <a:solidFill>
                  <a:srgbClr val="222222"/>
                </a:solidFill>
                <a:latin typeface="arial" panose="020B0604020202020204" pitchFamily="34" charset="0"/>
              </a:rPr>
              <a:t>convention </a:t>
            </a:r>
            <a:r>
              <a:rPr lang="en-US" sz="1400" dirty="0">
                <a:solidFill>
                  <a:srgbClr val="222222"/>
                </a:solidFill>
                <a:latin typeface="arial" panose="020B0604020202020204" pitchFamily="34" charset="0"/>
              </a:rPr>
              <a:t>for </a:t>
            </a:r>
            <a:r>
              <a:rPr lang="en-US" sz="1400" dirty="0" smtClean="0">
                <a:solidFill>
                  <a:srgbClr val="222222"/>
                </a:solidFill>
                <a:latin typeface="arial" panose="020B0604020202020204" pitchFamily="34" charset="0"/>
              </a:rPr>
              <a:t>representing </a:t>
            </a:r>
            <a:r>
              <a:rPr lang="en-US" sz="1400" dirty="0">
                <a:solidFill>
                  <a:srgbClr val="222222"/>
                </a:solidFill>
                <a:latin typeface="arial" panose="020B0604020202020204" pitchFamily="34" charset="0"/>
              </a:rPr>
              <a:t>and interacting with objects in HTML, XHTML, and XML </a:t>
            </a:r>
            <a:endParaRPr lang="en-US" sz="1400" dirty="0" smtClean="0">
              <a:solidFill>
                <a:srgbClr val="222222"/>
              </a:solidFill>
              <a:latin typeface="arial" panose="020B0604020202020204" pitchFamily="34" charset="0"/>
            </a:endParaRPr>
          </a:p>
          <a:p>
            <a:pPr>
              <a:lnSpc>
                <a:spcPct val="150000"/>
              </a:lnSpc>
            </a:pPr>
            <a:r>
              <a:rPr lang="en-US" sz="1400" dirty="0" smtClean="0">
                <a:solidFill>
                  <a:srgbClr val="222222"/>
                </a:solidFill>
                <a:latin typeface="arial" panose="020B0604020202020204" pitchFamily="34" charset="0"/>
              </a:rPr>
              <a:t>documents</a:t>
            </a:r>
            <a:r>
              <a:rPr lang="en-US" sz="1400" dirty="0">
                <a:solidFill>
                  <a:srgbClr val="222222"/>
                </a:solidFill>
                <a:latin typeface="arial" panose="020B0604020202020204" pitchFamily="34" charset="0"/>
              </a:rPr>
              <a:t>. The nodes of every document are organized in a tree structure, called the </a:t>
            </a:r>
            <a:r>
              <a:rPr lang="en-US" sz="1400" b="1" dirty="0">
                <a:solidFill>
                  <a:srgbClr val="222222"/>
                </a:solidFill>
                <a:latin typeface="arial" panose="020B0604020202020204" pitchFamily="34" charset="0"/>
              </a:rPr>
              <a:t>DOM</a:t>
            </a:r>
            <a:r>
              <a:rPr lang="en-US" sz="1400" dirty="0">
                <a:solidFill>
                  <a:srgbClr val="222222"/>
                </a:solidFill>
                <a:latin typeface="arial" panose="020B0604020202020204" pitchFamily="34" charset="0"/>
              </a:rPr>
              <a:t> </a:t>
            </a:r>
            <a:r>
              <a:rPr lang="en-US" sz="1400" dirty="0" smtClean="0">
                <a:solidFill>
                  <a:srgbClr val="222222"/>
                </a:solidFill>
                <a:latin typeface="arial" panose="020B0604020202020204" pitchFamily="34" charset="0"/>
              </a:rPr>
              <a:t>tree.</a:t>
            </a:r>
            <a:endParaRPr lang="en-US" sz="1400" b="1" dirty="0" smtClean="0">
              <a:solidFill>
                <a:srgbClr val="222222"/>
              </a:solidFill>
              <a:latin typeface="arial" panose="020B0604020202020204" pitchFamily="34" charset="0"/>
            </a:endParaRP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11134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450" y="1005840"/>
            <a:ext cx="8088435" cy="3798918"/>
          </a:xfrm>
          <a:prstGeom prst="rect">
            <a:avLst/>
          </a:prstGeom>
          <a:noFill/>
        </p:spPr>
        <p:txBody>
          <a:bodyPr wrap="square" lIns="0" tIns="0" rIns="0" bIns="0" rtlCol="0">
            <a:noAutofit/>
          </a:bodyPr>
          <a:lstStyle/>
          <a:p>
            <a:r>
              <a:rPr lang="en-US" sz="1400" dirty="0" smtClean="0">
                <a:solidFill>
                  <a:srgbClr val="222222"/>
                </a:solidFill>
                <a:latin typeface="arial" panose="020B0604020202020204" pitchFamily="34" charset="0"/>
              </a:rPr>
              <a:t>JQUERY REFERENCE LINK :</a:t>
            </a:r>
          </a:p>
          <a:p>
            <a:endParaRPr lang="en-US" sz="1400" b="1" dirty="0">
              <a:solidFill>
                <a:srgbClr val="222222"/>
              </a:solidFill>
              <a:latin typeface="arial" panose="020B0604020202020204" pitchFamily="34" charset="0"/>
            </a:endParaRPr>
          </a:p>
          <a:p>
            <a:r>
              <a:rPr lang="en-US" sz="1400" dirty="0">
                <a:hlinkClick r:id="rId3"/>
              </a:rPr>
              <a:t>https://jquery.com</a:t>
            </a:r>
            <a:r>
              <a:rPr lang="en-US" sz="1400" dirty="0" smtClean="0">
                <a:hlinkClick r:id="rId3"/>
              </a:rPr>
              <a:t>/</a:t>
            </a:r>
            <a:endParaRPr lang="en-US" sz="1400" dirty="0" smtClean="0"/>
          </a:p>
          <a:p>
            <a:endParaRPr lang="en-US" sz="1400" dirty="0"/>
          </a:p>
          <a:p>
            <a:r>
              <a:rPr lang="en-US" sz="1400" dirty="0">
                <a:hlinkClick r:id="rId4"/>
              </a:rPr>
              <a:t>https://jqueryui.com</a:t>
            </a:r>
            <a:r>
              <a:rPr lang="en-US" sz="1400" dirty="0" smtClean="0">
                <a:hlinkClick r:id="rId4"/>
              </a:rPr>
              <a:t>/</a:t>
            </a:r>
            <a:endParaRPr lang="en-US" sz="1400" dirty="0" smtClean="0"/>
          </a:p>
          <a:p>
            <a:endParaRPr lang="en-US" sz="1400" dirty="0"/>
          </a:p>
          <a:p>
            <a:r>
              <a:rPr lang="en-US" sz="1400" dirty="0"/>
              <a:t>http://www.w3schools.com/jquery/</a:t>
            </a:r>
          </a:p>
          <a:p>
            <a:endParaRPr lang="en-US" sz="1400" b="1" dirty="0" smtClean="0">
              <a:solidFill>
                <a:srgbClr val="222222"/>
              </a:solidFill>
              <a:latin typeface="arial" panose="020B0604020202020204" pitchFamily="34" charset="0"/>
            </a:endParaRP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3604924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pic>
        <p:nvPicPr>
          <p:cNvPr id="7" name="Picture 6"/>
          <p:cNvPicPr>
            <a:picLocks noChangeAspect="1"/>
          </p:cNvPicPr>
          <p:nvPr/>
        </p:nvPicPr>
        <p:blipFill>
          <a:blip r:embed="rId3"/>
          <a:stretch>
            <a:fillRect/>
          </a:stretch>
        </p:blipFill>
        <p:spPr>
          <a:xfrm>
            <a:off x="2290156" y="1269353"/>
            <a:ext cx="4543425" cy="2036618"/>
          </a:xfrm>
          <a:prstGeom prst="rect">
            <a:avLst/>
          </a:prstGeom>
        </p:spPr>
      </p:pic>
    </p:spTree>
    <p:extLst>
      <p:ext uri="{BB962C8B-B14F-4D97-AF65-F5344CB8AC3E}">
        <p14:creationId xmlns:p14="http://schemas.microsoft.com/office/powerpoint/2010/main" val="524935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10" name="Text Placeholder 9"/>
          <p:cNvSpPr>
            <a:spLocks noGrp="1"/>
          </p:cNvSpPr>
          <p:nvPr>
            <p:ph type="body" sz="quarter" idx="13"/>
          </p:nvPr>
        </p:nvSpPr>
        <p:spPr>
          <a:xfrm>
            <a:off x="457081" y="700679"/>
            <a:ext cx="8227457" cy="3680127"/>
          </a:xfrm>
        </p:spPr>
        <p:txBody>
          <a:bodyPr/>
          <a:lstStyle/>
          <a:p>
            <a:r>
              <a:rPr lang="en-US" dirty="0" smtClean="0"/>
              <a:t>What is AJAX?</a:t>
            </a:r>
          </a:p>
          <a:p>
            <a:endParaRPr lang="en-US" dirty="0"/>
          </a:p>
          <a:p>
            <a:pPr algn="just">
              <a:lnSpc>
                <a:spcPct val="150000"/>
              </a:lnSpc>
            </a:pPr>
            <a:r>
              <a:rPr lang="en-US" b="1" dirty="0"/>
              <a:t>Ajax</a:t>
            </a:r>
            <a:r>
              <a:rPr lang="en-US" dirty="0"/>
              <a:t> is a client-side script that communicates to and from a server/database without </a:t>
            </a:r>
            <a:r>
              <a:rPr lang="en-US" dirty="0" smtClean="0"/>
              <a:t>page </a:t>
            </a:r>
            <a:r>
              <a:rPr lang="en-US" dirty="0"/>
              <a:t>refresh. </a:t>
            </a:r>
            <a:endParaRPr lang="en-US" dirty="0" smtClean="0"/>
          </a:p>
          <a:p>
            <a:pPr algn="just">
              <a:lnSpc>
                <a:spcPct val="150000"/>
              </a:lnSpc>
            </a:pPr>
            <a:r>
              <a:rPr lang="en-US" dirty="0" smtClean="0"/>
              <a:t>In other words </a:t>
            </a:r>
            <a:r>
              <a:rPr lang="en-US" b="1" dirty="0" smtClean="0"/>
              <a:t>Ajax</a:t>
            </a:r>
            <a:r>
              <a:rPr lang="en-US" dirty="0"/>
              <a:t> is “the method of exchanging data with a server, and updating parts of a web page – without reloading the entire </a:t>
            </a:r>
            <a:r>
              <a:rPr lang="en-US" dirty="0" smtClean="0"/>
              <a:t>page</a:t>
            </a:r>
          </a:p>
          <a:p>
            <a:pPr algn="just">
              <a:lnSpc>
                <a:spcPct val="150000"/>
              </a:lnSpc>
            </a:pPr>
            <a:endParaRPr lang="en-US" dirty="0"/>
          </a:p>
          <a:p>
            <a:pPr algn="just">
              <a:lnSpc>
                <a:spcPct val="150000"/>
              </a:lnSpc>
            </a:pPr>
            <a:r>
              <a:rPr lang="en-US" dirty="0"/>
              <a:t>AJAX stands for Asynchronous JavaScript and XML</a:t>
            </a:r>
            <a:r>
              <a:rPr lang="en-US" dirty="0" smtClean="0"/>
              <a:t>.</a:t>
            </a:r>
            <a:endParaRPr lang="en-US" dirty="0"/>
          </a:p>
        </p:txBody>
      </p:sp>
    </p:spTree>
    <p:extLst>
      <p:ext uri="{BB962C8B-B14F-4D97-AF65-F5344CB8AC3E}">
        <p14:creationId xmlns:p14="http://schemas.microsoft.com/office/powerpoint/2010/main" val="1031323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10" name="Text Placeholder 9"/>
          <p:cNvSpPr>
            <a:spLocks noGrp="1"/>
          </p:cNvSpPr>
          <p:nvPr>
            <p:ph type="body" sz="quarter" idx="13"/>
          </p:nvPr>
        </p:nvSpPr>
        <p:spPr>
          <a:xfrm>
            <a:off x="457081" y="532015"/>
            <a:ext cx="8227457" cy="4081549"/>
          </a:xfrm>
        </p:spPr>
        <p:txBody>
          <a:bodyPr/>
          <a:lstStyle/>
          <a:p>
            <a:r>
              <a:rPr lang="en-US" b="1" dirty="0" smtClean="0"/>
              <a:t>Uses:</a:t>
            </a:r>
          </a:p>
          <a:p>
            <a:endParaRPr lang="en-US" b="1" dirty="0"/>
          </a:p>
          <a:p>
            <a:pPr marL="342900" indent="-342900">
              <a:buAutoNum type="arabicPeriod"/>
            </a:pPr>
            <a:r>
              <a:rPr lang="en-US" b="1" dirty="0" smtClean="0"/>
              <a:t>Callbacks</a:t>
            </a:r>
            <a:r>
              <a:rPr lang="en-US" b="1" dirty="0"/>
              <a:t>:</a:t>
            </a:r>
            <a:r>
              <a:rPr lang="en-US" dirty="0"/>
              <a:t> </a:t>
            </a:r>
            <a:endParaRPr lang="en-US" dirty="0" smtClean="0"/>
          </a:p>
          <a:p>
            <a:endParaRPr lang="en-US" dirty="0"/>
          </a:p>
          <a:p>
            <a:pPr algn="just">
              <a:lnSpc>
                <a:spcPct val="100000"/>
              </a:lnSpc>
            </a:pPr>
            <a:r>
              <a:rPr lang="en-US" dirty="0" smtClean="0"/>
              <a:t>Ajax </a:t>
            </a:r>
            <a:r>
              <a:rPr lang="en-US" dirty="0"/>
              <a:t>is used to perform a callback, making a quick round trip to and from the server to retrieve and/or save data without posting the entire page back to the server. By not performing a full postback and sending all form data to the server, network utilization is minimized and quicker operations occur. In sites and locations with restricted bandwidth, this can greatly improve network performance. Most of the time, the data being sent to and from the server is minimal. By using callbacks, the server is not required to process all form elements. By sending only the necessary data, there is limited processing on the server. There is no need to process all form elements, process the ViewState, send images back to the client, or send a full page back to the client.</a:t>
            </a:r>
          </a:p>
          <a:p>
            <a:endParaRPr lang="en-US" dirty="0"/>
          </a:p>
        </p:txBody>
      </p:sp>
    </p:spTree>
    <p:extLst>
      <p:ext uri="{BB962C8B-B14F-4D97-AF65-F5344CB8AC3E}">
        <p14:creationId xmlns:p14="http://schemas.microsoft.com/office/powerpoint/2010/main" val="4004704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10" name="Text Placeholder 9"/>
          <p:cNvSpPr>
            <a:spLocks noGrp="1"/>
          </p:cNvSpPr>
          <p:nvPr>
            <p:ph type="body" sz="quarter" idx="13"/>
          </p:nvPr>
        </p:nvSpPr>
        <p:spPr>
          <a:xfrm>
            <a:off x="457081" y="532015"/>
            <a:ext cx="8227457" cy="4081549"/>
          </a:xfrm>
        </p:spPr>
        <p:txBody>
          <a:bodyPr/>
          <a:lstStyle/>
          <a:p>
            <a:endParaRPr lang="en-US" b="1" dirty="0"/>
          </a:p>
          <a:p>
            <a:r>
              <a:rPr lang="en-US" b="1" dirty="0" smtClean="0"/>
              <a:t>2. </a:t>
            </a:r>
            <a:r>
              <a:rPr lang="en-US" b="1" dirty="0"/>
              <a:t>Making Asynchronous Calls</a:t>
            </a:r>
            <a:r>
              <a:rPr lang="en-US" dirty="0" smtClean="0"/>
              <a:t>:</a:t>
            </a:r>
          </a:p>
          <a:p>
            <a:endParaRPr lang="en-US" dirty="0"/>
          </a:p>
          <a:p>
            <a:pPr>
              <a:lnSpc>
                <a:spcPct val="150000"/>
              </a:lnSpc>
            </a:pPr>
            <a:r>
              <a:rPr lang="en-US" dirty="0" smtClean="0"/>
              <a:t> </a:t>
            </a:r>
            <a:r>
              <a:rPr lang="en-US" dirty="0"/>
              <a:t>Ajax allows you to make asynchronous calls to a web server. This allows the client browser to avoid waiting for all data to arrive before allowing the user to act once more.</a:t>
            </a:r>
          </a:p>
          <a:p>
            <a:endParaRPr lang="en-US" b="1" dirty="0" smtClean="0"/>
          </a:p>
        </p:txBody>
      </p:sp>
    </p:spTree>
    <p:extLst>
      <p:ext uri="{BB962C8B-B14F-4D97-AF65-F5344CB8AC3E}">
        <p14:creationId xmlns:p14="http://schemas.microsoft.com/office/powerpoint/2010/main" val="3429468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10" name="Text Placeholder 9"/>
          <p:cNvSpPr>
            <a:spLocks noGrp="1"/>
          </p:cNvSpPr>
          <p:nvPr>
            <p:ph type="body" sz="quarter" idx="13"/>
          </p:nvPr>
        </p:nvSpPr>
        <p:spPr>
          <a:xfrm>
            <a:off x="457081" y="532015"/>
            <a:ext cx="8227457" cy="4081549"/>
          </a:xfrm>
        </p:spPr>
        <p:txBody>
          <a:bodyPr/>
          <a:lstStyle/>
          <a:p>
            <a:endParaRPr lang="en-US" b="1" dirty="0"/>
          </a:p>
          <a:p>
            <a:r>
              <a:rPr lang="en-US" b="1" dirty="0" smtClean="0"/>
              <a:t>3.</a:t>
            </a:r>
            <a:r>
              <a:rPr lang="en-US" b="1" dirty="0"/>
              <a:t> User-Friendly: </a:t>
            </a:r>
            <a:endParaRPr lang="en-US" b="1" dirty="0" smtClean="0"/>
          </a:p>
          <a:p>
            <a:endParaRPr lang="en-US" b="1" dirty="0"/>
          </a:p>
          <a:p>
            <a:pPr algn="just">
              <a:lnSpc>
                <a:spcPct val="150000"/>
              </a:lnSpc>
            </a:pPr>
            <a:r>
              <a:rPr lang="en-US" dirty="0" smtClean="0"/>
              <a:t>Because </a:t>
            </a:r>
            <a:r>
              <a:rPr lang="en-US" dirty="0"/>
              <a:t>a page postback is being eliminated, Ajax enabled applications will always be more responsive, faster and more user-friendly.</a:t>
            </a:r>
          </a:p>
          <a:p>
            <a:endParaRPr lang="en-US" b="1" dirty="0" smtClean="0"/>
          </a:p>
        </p:txBody>
      </p:sp>
    </p:spTree>
    <p:extLst>
      <p:ext uri="{BB962C8B-B14F-4D97-AF65-F5344CB8AC3E}">
        <p14:creationId xmlns:p14="http://schemas.microsoft.com/office/powerpoint/2010/main" val="1112421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10" name="Text Placeholder 9"/>
          <p:cNvSpPr>
            <a:spLocks noGrp="1"/>
          </p:cNvSpPr>
          <p:nvPr>
            <p:ph type="body" sz="quarter" idx="13"/>
          </p:nvPr>
        </p:nvSpPr>
        <p:spPr>
          <a:xfrm>
            <a:off x="457081" y="532015"/>
            <a:ext cx="8227457" cy="4081549"/>
          </a:xfrm>
        </p:spPr>
        <p:txBody>
          <a:bodyPr/>
          <a:lstStyle/>
          <a:p>
            <a:endParaRPr lang="en-US" b="1" dirty="0" smtClean="0"/>
          </a:p>
          <a:p>
            <a:r>
              <a:rPr lang="en-US" b="1" dirty="0" smtClean="0"/>
              <a:t>4. Increased </a:t>
            </a:r>
            <a:r>
              <a:rPr lang="en-US" b="1" dirty="0"/>
              <a:t>Speed: </a:t>
            </a:r>
            <a:endParaRPr lang="en-US" b="1" dirty="0" smtClean="0"/>
          </a:p>
          <a:p>
            <a:endParaRPr lang="en-US" b="1" dirty="0"/>
          </a:p>
          <a:p>
            <a:pPr algn="just">
              <a:lnSpc>
                <a:spcPct val="150000"/>
              </a:lnSpc>
            </a:pPr>
            <a:r>
              <a:rPr lang="en-US" dirty="0" smtClean="0"/>
              <a:t>The </a:t>
            </a:r>
            <a:r>
              <a:rPr lang="en-US" dirty="0"/>
              <a:t>main purpose of Ajax is to improve the speed, performance and usability of a web application. A great example of Ajax is the movie rating feature on </a:t>
            </a:r>
            <a:r>
              <a:rPr lang="en-US" dirty="0">
                <a:hlinkClick r:id="rId3"/>
              </a:rPr>
              <a:t>Netflix</a:t>
            </a:r>
            <a:r>
              <a:rPr lang="en-US" dirty="0"/>
              <a:t>. The user rates a movie and their personal rating for that movie will be saved to their database without waiting for the page to refresh or reload. These movie ratings are being saved to their database without posting the entire page back to the server.</a:t>
            </a:r>
            <a:endParaRPr lang="en-US" b="1" dirty="0" smtClean="0"/>
          </a:p>
        </p:txBody>
      </p:sp>
    </p:spTree>
    <p:extLst>
      <p:ext uri="{BB962C8B-B14F-4D97-AF65-F5344CB8AC3E}">
        <p14:creationId xmlns:p14="http://schemas.microsoft.com/office/powerpoint/2010/main" val="30005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10" name="Text Placeholder 9"/>
          <p:cNvSpPr>
            <a:spLocks noGrp="1"/>
          </p:cNvSpPr>
          <p:nvPr>
            <p:ph type="body" sz="quarter" idx="13"/>
          </p:nvPr>
        </p:nvSpPr>
        <p:spPr>
          <a:xfrm>
            <a:off x="327184" y="531316"/>
            <a:ext cx="8227457" cy="4081549"/>
          </a:xfrm>
        </p:spPr>
        <p:txBody>
          <a:bodyPr/>
          <a:lstStyle/>
          <a:p>
            <a:endParaRPr lang="en-US" b="1" dirty="0" smtClean="0"/>
          </a:p>
          <a:p>
            <a:r>
              <a:rPr lang="en-US" b="1" dirty="0" smtClean="0"/>
              <a:t>AJAX request call:</a:t>
            </a:r>
            <a:r>
              <a:rPr lang="en-US" b="1" dirty="0"/>
              <a:t> </a:t>
            </a:r>
            <a:endParaRPr lang="en-US" b="1" dirty="0" smtClean="0"/>
          </a:p>
          <a:p>
            <a:endParaRPr lang="en-US" b="1" dirty="0" smtClean="0"/>
          </a:p>
          <a:p>
            <a:endParaRPr lang="en-US" b="1" dirty="0"/>
          </a:p>
          <a:p>
            <a:r>
              <a:rPr lang="en-US" sz="1200" dirty="0" smtClean="0"/>
              <a:t> $.</a:t>
            </a:r>
            <a:r>
              <a:rPr lang="en-US" sz="1200" dirty="0"/>
              <a:t>ajax({</a:t>
            </a:r>
          </a:p>
          <a:p>
            <a:r>
              <a:rPr lang="en-US" sz="1200" dirty="0"/>
              <a:t>    type: "POST",</a:t>
            </a:r>
          </a:p>
          <a:p>
            <a:r>
              <a:rPr lang="en-US" sz="1200" dirty="0"/>
              <a:t>    url: '</a:t>
            </a:r>
            <a:r>
              <a:rPr lang="en-US" sz="1200" dirty="0" err="1"/>
              <a:t>test.php</a:t>
            </a:r>
            <a:r>
              <a:rPr lang="en-US" sz="1200" dirty="0"/>
              <a:t>',</a:t>
            </a:r>
          </a:p>
          <a:p>
            <a:r>
              <a:rPr lang="en-US" sz="1200" dirty="0"/>
              <a:t>    data: {"</a:t>
            </a:r>
            <a:r>
              <a:rPr lang="en-US" sz="1200" dirty="0" err="1"/>
              <a:t>data":"check</a:t>
            </a:r>
            <a:r>
              <a:rPr lang="en-US" sz="1200" dirty="0" smtClean="0"/>
              <a:t>"},</a:t>
            </a:r>
          </a:p>
          <a:p>
            <a:r>
              <a:rPr lang="en-US" sz="1200" dirty="0" smtClean="0"/>
              <a:t>    datatype: ‘</a:t>
            </a:r>
            <a:r>
              <a:rPr lang="en-US" sz="1200" dirty="0" err="1" smtClean="0"/>
              <a:t>json</a:t>
            </a:r>
            <a:r>
              <a:rPr lang="en-US" sz="1200" dirty="0" smtClean="0"/>
              <a:t>’,</a:t>
            </a:r>
          </a:p>
          <a:p>
            <a:r>
              <a:rPr lang="en-US" sz="1200" dirty="0" smtClean="0"/>
              <a:t>    </a:t>
            </a:r>
            <a:r>
              <a:rPr lang="en-US" sz="1200" dirty="0" err="1" smtClean="0"/>
              <a:t>async:false</a:t>
            </a:r>
            <a:endParaRPr lang="en-US" sz="1200" dirty="0"/>
          </a:p>
          <a:p>
            <a:r>
              <a:rPr lang="en-US" sz="1200" dirty="0"/>
              <a:t>    success: function(data){</a:t>
            </a:r>
          </a:p>
          <a:p>
            <a:r>
              <a:rPr lang="en-US" sz="1200" dirty="0"/>
              <a:t>        alert(data);//This will alert Success which is sent as the response to the ajax from the server</a:t>
            </a:r>
          </a:p>
          <a:p>
            <a:r>
              <a:rPr lang="en-US" sz="1200" dirty="0"/>
              <a:t>    }</a:t>
            </a:r>
          </a:p>
          <a:p>
            <a:r>
              <a:rPr lang="en-US" sz="1200" dirty="0"/>
              <a:t> });</a:t>
            </a:r>
            <a:endParaRPr lang="en-US" sz="1200" dirty="0"/>
          </a:p>
        </p:txBody>
      </p:sp>
    </p:spTree>
    <p:extLst>
      <p:ext uri="{BB962C8B-B14F-4D97-AF65-F5344CB8AC3E}">
        <p14:creationId xmlns:p14="http://schemas.microsoft.com/office/powerpoint/2010/main" val="300307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6F8AB-BCEA-4347-8BA6-BE776009BC89}" type="slidenum">
              <a:rPr lang="en-US" smtClean="0">
                <a:solidFill>
                  <a:srgbClr val="617D78"/>
                </a:solidFill>
              </a:rPr>
              <a:pPr/>
              <a:t>2</a:t>
            </a:fld>
            <a:endParaRPr lang="en-US">
              <a:solidFill>
                <a:srgbClr val="617D78"/>
              </a:solidFill>
            </a:endParaRPr>
          </a:p>
        </p:txBody>
      </p:sp>
      <p:sp>
        <p:nvSpPr>
          <p:cNvPr id="6" name="Title 3"/>
          <p:cNvSpPr>
            <a:spLocks noGrp="1"/>
          </p:cNvSpPr>
          <p:nvPr>
            <p:ph type="title"/>
          </p:nvPr>
        </p:nvSpPr>
        <p:spPr>
          <a:xfrm>
            <a:off x="483650" y="378917"/>
            <a:ext cx="7754114" cy="323165"/>
          </a:xfrm>
        </p:spPr>
        <p:txBody>
          <a:bodyPr/>
          <a:lstStyle/>
          <a:p>
            <a:r>
              <a:rPr lang="en-US" sz="4000" dirty="0" smtClean="0">
                <a:latin typeface="HP Simplified" panose="020B0604020204020204" pitchFamily="34" charset="0"/>
              </a:rPr>
              <a:t>Agenda</a:t>
            </a:r>
            <a:endParaRPr lang="en-GB" sz="1050" b="0" dirty="0">
              <a:latin typeface="HP Simplified" panose="020B0604020204020204" pitchFamily="34" charset="0"/>
            </a:endParaRPr>
          </a:p>
        </p:txBody>
      </p:sp>
      <p:sp>
        <p:nvSpPr>
          <p:cNvPr id="7" name="TextBox 6"/>
          <p:cNvSpPr txBox="1"/>
          <p:nvPr/>
        </p:nvSpPr>
        <p:spPr>
          <a:xfrm>
            <a:off x="483650" y="931026"/>
            <a:ext cx="8203149" cy="3690850"/>
          </a:xfrm>
          <a:prstGeom prst="rect">
            <a:avLst/>
          </a:prstGeom>
          <a:noFill/>
        </p:spPr>
        <p:txBody>
          <a:bodyPr wrap="square" lIns="0" tIns="0" rIns="0" bIns="0" rtlCol="0">
            <a:noAutofit/>
          </a:bodyPr>
          <a:lstStyle/>
          <a:p>
            <a:pPr marL="171450" indent="-171450" algn="just">
              <a:lnSpc>
                <a:spcPct val="150000"/>
              </a:lnSpc>
              <a:buFont typeface="Arial" panose="020B0604020202020204" pitchFamily="34" charset="0"/>
              <a:buChar char="•"/>
            </a:pPr>
            <a:r>
              <a:rPr lang="en-US" sz="1600" dirty="0" smtClean="0">
                <a:latin typeface="HP Simplified" panose="020B0604020204020204" pitchFamily="34" charset="0"/>
              </a:rPr>
              <a:t>jQuery, Ajax, HTML 5</a:t>
            </a:r>
          </a:p>
          <a:p>
            <a:pPr marL="628650" lvl="1" indent="-171450" algn="just">
              <a:lnSpc>
                <a:spcPct val="150000"/>
              </a:lnSpc>
              <a:buFont typeface="Arial" panose="020B0604020202020204" pitchFamily="34" charset="0"/>
              <a:buChar char="•"/>
            </a:pPr>
            <a:r>
              <a:rPr lang="en-US" sz="1600" dirty="0" smtClean="0">
                <a:latin typeface="HP Simplified" panose="020B0604020204020204" pitchFamily="34" charset="0"/>
              </a:rPr>
              <a:t>Introduction</a:t>
            </a:r>
          </a:p>
          <a:p>
            <a:pPr marL="628650" lvl="1" indent="-171450" algn="just">
              <a:lnSpc>
                <a:spcPct val="150000"/>
              </a:lnSpc>
              <a:buFont typeface="Arial" panose="020B0604020202020204" pitchFamily="34" charset="0"/>
              <a:buChar char="•"/>
            </a:pPr>
            <a:r>
              <a:rPr lang="en-US" sz="1600" dirty="0" smtClean="0">
                <a:latin typeface="HP Simplified" panose="020B0604020204020204" pitchFamily="34" charset="0"/>
              </a:rPr>
              <a:t>Uses</a:t>
            </a:r>
          </a:p>
          <a:p>
            <a:pPr marL="628650" lvl="1" indent="-171450" algn="just">
              <a:lnSpc>
                <a:spcPct val="150000"/>
              </a:lnSpc>
              <a:buFont typeface="Arial" panose="020B0604020202020204" pitchFamily="34" charset="0"/>
              <a:buChar char="•"/>
            </a:pPr>
            <a:r>
              <a:rPr lang="en-US" sz="1600" dirty="0" smtClean="0">
                <a:latin typeface="HP Simplified" panose="020B0604020204020204" pitchFamily="34" charset="0"/>
              </a:rPr>
              <a:t>Features</a:t>
            </a:r>
          </a:p>
          <a:p>
            <a:pPr marL="628650" lvl="1" indent="-171450" algn="just">
              <a:lnSpc>
                <a:spcPct val="150000"/>
              </a:lnSpc>
              <a:buFont typeface="Arial" panose="020B0604020202020204" pitchFamily="34" charset="0"/>
              <a:buChar char="•"/>
            </a:pPr>
            <a:r>
              <a:rPr lang="en-US" sz="1600" dirty="0" smtClean="0">
                <a:latin typeface="HP Simplified" panose="020B0604020204020204" pitchFamily="34" charset="0"/>
              </a:rPr>
              <a:t>jQuery library</a:t>
            </a:r>
          </a:p>
          <a:p>
            <a:pPr marL="628650" lvl="1" indent="-171450" algn="just">
              <a:lnSpc>
                <a:spcPct val="150000"/>
              </a:lnSpc>
              <a:buFont typeface="Arial" panose="020B0604020202020204" pitchFamily="34" charset="0"/>
              <a:buChar char="•"/>
            </a:pPr>
            <a:r>
              <a:rPr lang="en-US" sz="1600" dirty="0" smtClean="0">
                <a:latin typeface="HP Simplified" panose="020B0604020204020204" pitchFamily="34" charset="0"/>
              </a:rPr>
              <a:t>Code demo</a:t>
            </a:r>
          </a:p>
        </p:txBody>
      </p:sp>
    </p:spTree>
    <p:extLst>
      <p:ext uri="{BB962C8B-B14F-4D97-AF65-F5344CB8AC3E}">
        <p14:creationId xmlns:p14="http://schemas.microsoft.com/office/powerpoint/2010/main" val="18599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10" name="Text Placeholder 9"/>
          <p:cNvSpPr>
            <a:spLocks noGrp="1"/>
          </p:cNvSpPr>
          <p:nvPr>
            <p:ph type="body" sz="quarter" idx="13"/>
          </p:nvPr>
        </p:nvSpPr>
        <p:spPr>
          <a:xfrm>
            <a:off x="457081" y="532015"/>
            <a:ext cx="8227457" cy="4081549"/>
          </a:xfrm>
        </p:spPr>
        <p:txBody>
          <a:bodyPr/>
          <a:lstStyle/>
          <a:p>
            <a:endParaRPr lang="en-US" b="1" dirty="0" smtClean="0"/>
          </a:p>
          <a:p>
            <a:r>
              <a:rPr lang="en-US" dirty="0" smtClean="0">
                <a:solidFill>
                  <a:srgbClr val="222222"/>
                </a:solidFill>
                <a:latin typeface="arial" panose="020B0604020202020204" pitchFamily="34" charset="0"/>
              </a:rPr>
              <a:t>AJAX REFERENCE </a:t>
            </a:r>
            <a:r>
              <a:rPr lang="en-US" dirty="0">
                <a:solidFill>
                  <a:srgbClr val="222222"/>
                </a:solidFill>
                <a:latin typeface="arial" panose="020B0604020202020204" pitchFamily="34" charset="0"/>
              </a:rPr>
              <a:t>LINK :</a:t>
            </a:r>
          </a:p>
          <a:p>
            <a:endParaRPr lang="en-US" dirty="0"/>
          </a:p>
          <a:p>
            <a:r>
              <a:rPr lang="en-US" u="sng" dirty="0">
                <a:solidFill>
                  <a:schemeClr val="accent2">
                    <a:lumMod val="50000"/>
                  </a:schemeClr>
                </a:solidFill>
                <a:latin typeface="arial" panose="020B0604020202020204" pitchFamily="34" charset="0"/>
                <a:hlinkClick r:id="rId3"/>
              </a:rPr>
              <a:t>https://learn.jquery.com/ajax</a:t>
            </a:r>
            <a:r>
              <a:rPr lang="en-US" u="sng" dirty="0" smtClean="0">
                <a:solidFill>
                  <a:schemeClr val="accent2">
                    <a:lumMod val="50000"/>
                  </a:schemeClr>
                </a:solidFill>
                <a:latin typeface="arial" panose="020B0604020202020204" pitchFamily="34" charset="0"/>
                <a:hlinkClick r:id="rId3"/>
              </a:rPr>
              <a:t>/</a:t>
            </a:r>
            <a:endParaRPr lang="en-US" u="sng" dirty="0" smtClean="0">
              <a:solidFill>
                <a:schemeClr val="accent2">
                  <a:lumMod val="50000"/>
                </a:schemeClr>
              </a:solidFill>
              <a:latin typeface="arial" panose="020B0604020202020204" pitchFamily="34" charset="0"/>
            </a:endParaRPr>
          </a:p>
          <a:p>
            <a:endParaRPr lang="en-US" u="sng" dirty="0">
              <a:solidFill>
                <a:schemeClr val="accent2">
                  <a:lumMod val="50000"/>
                </a:schemeClr>
              </a:solidFill>
              <a:latin typeface="arial" panose="020B0604020202020204" pitchFamily="34" charset="0"/>
            </a:endParaRPr>
          </a:p>
          <a:p>
            <a:r>
              <a:rPr lang="en-US" u="sng" dirty="0">
                <a:solidFill>
                  <a:schemeClr val="accent2">
                    <a:lumMod val="50000"/>
                  </a:schemeClr>
                </a:solidFill>
              </a:rPr>
              <a:t>http://www.w3schools.com/xml/ajax_intro.asp</a:t>
            </a:r>
            <a:endParaRPr lang="en-US" dirty="0">
              <a:hlinkClick r:id="rId4"/>
            </a:endParaRPr>
          </a:p>
          <a:p>
            <a:endParaRPr lang="en-US" u="sng" dirty="0" smtClean="0">
              <a:solidFill>
                <a:schemeClr val="accent2">
                  <a:lumMod val="50000"/>
                </a:schemeClr>
              </a:solidFill>
              <a:latin typeface="arial" panose="020B0604020202020204" pitchFamily="34" charset="0"/>
            </a:endParaRPr>
          </a:p>
          <a:p>
            <a:r>
              <a:rPr lang="en-US" u="sng" dirty="0" smtClean="0">
                <a:solidFill>
                  <a:schemeClr val="accent2">
                    <a:lumMod val="50000"/>
                  </a:schemeClr>
                </a:solidFill>
                <a:latin typeface="arial" panose="020B0604020202020204" pitchFamily="34" charset="0"/>
              </a:rPr>
              <a:t>http</a:t>
            </a:r>
            <a:r>
              <a:rPr lang="en-US" u="sng" dirty="0">
                <a:solidFill>
                  <a:schemeClr val="accent2">
                    <a:lumMod val="50000"/>
                  </a:schemeClr>
                </a:solidFill>
                <a:latin typeface="arial" panose="020B0604020202020204" pitchFamily="34" charset="0"/>
              </a:rPr>
              <a:t>://www.tutorialspoint.com/ajax/</a:t>
            </a:r>
          </a:p>
        </p:txBody>
      </p:sp>
    </p:spTree>
    <p:extLst>
      <p:ext uri="{BB962C8B-B14F-4D97-AF65-F5344CB8AC3E}">
        <p14:creationId xmlns:p14="http://schemas.microsoft.com/office/powerpoint/2010/main" val="3525890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9717" y="1001685"/>
            <a:ext cx="2860098" cy="3054927"/>
          </a:xfrm>
          <a:prstGeom prst="rect">
            <a:avLst/>
          </a:prstGeom>
        </p:spPr>
      </p:pic>
    </p:spTree>
    <p:extLst>
      <p:ext uri="{BB962C8B-B14F-4D97-AF65-F5344CB8AC3E}">
        <p14:creationId xmlns:p14="http://schemas.microsoft.com/office/powerpoint/2010/main" val="276426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2" name="Title 1"/>
          <p:cNvSpPr>
            <a:spLocks noGrp="1"/>
          </p:cNvSpPr>
          <p:nvPr>
            <p:ph type="title"/>
          </p:nvPr>
        </p:nvSpPr>
        <p:spPr>
          <a:xfrm>
            <a:off x="457081" y="897775"/>
            <a:ext cx="8227457" cy="3316778"/>
          </a:xfrm>
        </p:spPr>
        <p:txBody>
          <a:bodyPr/>
          <a:lstStyle/>
          <a:p>
            <a:pPr>
              <a:lnSpc>
                <a:spcPct val="150000"/>
              </a:lnSpc>
            </a:pPr>
            <a:r>
              <a:rPr lang="en-US" dirty="0" smtClean="0"/>
              <a:t>What is HTML 5?</a:t>
            </a:r>
            <a:br>
              <a:rPr lang="en-US" dirty="0" smtClean="0"/>
            </a:br>
            <a:r>
              <a:rPr lang="en-US" dirty="0"/>
              <a:t/>
            </a:r>
            <a:br>
              <a:rPr lang="en-US" dirty="0"/>
            </a:br>
            <a:r>
              <a:rPr lang="en-US" dirty="0" smtClean="0"/>
              <a:t>HTML5</a:t>
            </a:r>
            <a:r>
              <a:rPr lang="en-US" b="0" dirty="0"/>
              <a:t> </a:t>
            </a:r>
            <a:r>
              <a:rPr lang="en-US" b="0" dirty="0" smtClean="0"/>
              <a:t>is </a:t>
            </a:r>
            <a:r>
              <a:rPr lang="en-US" b="0" dirty="0"/>
              <a:t>a markup language used for structuring and presenting content on the World Wide Web. It is the fifth and current version of the </a:t>
            </a:r>
            <a:r>
              <a:rPr lang="en-US" dirty="0"/>
              <a:t>HTML</a:t>
            </a:r>
            <a:r>
              <a:rPr lang="en-US" b="0" dirty="0"/>
              <a:t>standard.</a:t>
            </a:r>
            <a:endParaRPr lang="en-US" dirty="0"/>
          </a:p>
        </p:txBody>
      </p:sp>
    </p:spTree>
    <p:extLst>
      <p:ext uri="{BB962C8B-B14F-4D97-AF65-F5344CB8AC3E}">
        <p14:creationId xmlns:p14="http://schemas.microsoft.com/office/powerpoint/2010/main" val="3736652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2" name="Title 1"/>
          <p:cNvSpPr>
            <a:spLocks noGrp="1"/>
          </p:cNvSpPr>
          <p:nvPr>
            <p:ph type="title"/>
          </p:nvPr>
        </p:nvSpPr>
        <p:spPr>
          <a:xfrm>
            <a:off x="457081" y="897775"/>
            <a:ext cx="8227457" cy="3316778"/>
          </a:xfrm>
        </p:spPr>
        <p:txBody>
          <a:bodyPr/>
          <a:lstStyle/>
          <a:p>
            <a:pPr>
              <a:lnSpc>
                <a:spcPct val="150000"/>
              </a:lnSpc>
            </a:pPr>
            <a:r>
              <a:rPr lang="en-US" dirty="0" smtClean="0"/>
              <a:t>Uses:</a:t>
            </a:r>
            <a:br>
              <a:rPr lang="en-US" dirty="0" smtClean="0"/>
            </a:br>
            <a:r>
              <a:rPr lang="en-US" b="0" dirty="0"/>
              <a:t>Better </a:t>
            </a:r>
            <a:r>
              <a:rPr lang="en-US" b="0" dirty="0" smtClean="0"/>
              <a:t>Interactions</a:t>
            </a:r>
            <a:br>
              <a:rPr lang="en-US" b="0" dirty="0" smtClean="0"/>
            </a:br>
            <a:r>
              <a:rPr lang="en-US" b="0" dirty="0"/>
              <a:t>Smarter </a:t>
            </a:r>
            <a:r>
              <a:rPr lang="en-US" b="0" dirty="0" smtClean="0"/>
              <a:t>Storage</a:t>
            </a:r>
            <a:br>
              <a:rPr lang="en-US" b="0" dirty="0" smtClean="0"/>
            </a:br>
            <a:r>
              <a:rPr lang="en-US" b="0" dirty="0"/>
              <a:t>Cleaner </a:t>
            </a:r>
            <a:r>
              <a:rPr lang="en-US" b="0" dirty="0" smtClean="0"/>
              <a:t>Code</a:t>
            </a:r>
            <a:br>
              <a:rPr lang="en-US" b="0" dirty="0" smtClean="0"/>
            </a:br>
            <a:r>
              <a:rPr lang="en-US" b="0" dirty="0" smtClean="0"/>
              <a:t>Doctype</a:t>
            </a:r>
            <a:br>
              <a:rPr lang="en-US" b="0" dirty="0" smtClean="0"/>
            </a:br>
            <a:r>
              <a:rPr lang="en-US" b="0" dirty="0" smtClean="0"/>
              <a:t>Accessibility</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548965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2" name="Title 1"/>
          <p:cNvSpPr>
            <a:spLocks noGrp="1"/>
          </p:cNvSpPr>
          <p:nvPr>
            <p:ph type="title"/>
          </p:nvPr>
        </p:nvSpPr>
        <p:spPr/>
        <p:txBody>
          <a:bodyPr/>
          <a:lstStyle/>
          <a:p>
            <a:pPr>
              <a:lnSpc>
                <a:spcPct val="150000"/>
              </a:lnSpc>
            </a:pP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9" name="Content Placeholder 8"/>
          <p:cNvSpPr>
            <a:spLocks noGrp="1"/>
          </p:cNvSpPr>
          <p:nvPr>
            <p:ph idx="1"/>
          </p:nvPr>
        </p:nvSpPr>
        <p:spPr>
          <a:xfrm>
            <a:off x="457200" y="598517"/>
            <a:ext cx="8227338" cy="3973484"/>
          </a:xfrm>
        </p:spPr>
        <p:txBody>
          <a:bodyPr/>
          <a:lstStyle/>
          <a:p>
            <a:pPr marL="0" indent="0">
              <a:buNone/>
            </a:pPr>
            <a:endParaRPr lang="en-US" b="1" dirty="0" smtClean="0"/>
          </a:p>
          <a:p>
            <a:pPr marL="0" indent="0">
              <a:buNone/>
            </a:pPr>
            <a:r>
              <a:rPr lang="en-US" b="1" dirty="0" smtClean="0"/>
              <a:t>1. </a:t>
            </a:r>
            <a:r>
              <a:rPr lang="en-US" b="1" dirty="0"/>
              <a:t>Email Inputs</a:t>
            </a:r>
          </a:p>
          <a:p>
            <a:pPr marL="0" indent="0">
              <a:buNone/>
            </a:pPr>
            <a:endParaRPr lang="en-US" b="1"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10" name="Picture 9"/>
          <p:cNvPicPr>
            <a:picLocks noChangeAspect="1"/>
          </p:cNvPicPr>
          <p:nvPr/>
        </p:nvPicPr>
        <p:blipFill>
          <a:blip r:embed="rId3"/>
          <a:stretch>
            <a:fillRect/>
          </a:stretch>
        </p:blipFill>
        <p:spPr>
          <a:xfrm>
            <a:off x="396597" y="1338349"/>
            <a:ext cx="8287941" cy="3362579"/>
          </a:xfrm>
          <a:prstGeom prst="rect">
            <a:avLst/>
          </a:prstGeom>
        </p:spPr>
      </p:pic>
    </p:spTree>
    <p:extLst>
      <p:ext uri="{BB962C8B-B14F-4D97-AF65-F5344CB8AC3E}">
        <p14:creationId xmlns:p14="http://schemas.microsoft.com/office/powerpoint/2010/main" val="197713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2" name="Title 1"/>
          <p:cNvSpPr>
            <a:spLocks noGrp="1"/>
          </p:cNvSpPr>
          <p:nvPr>
            <p:ph type="title"/>
          </p:nvPr>
        </p:nvSpPr>
        <p:spPr/>
        <p:txBody>
          <a:bodyPr/>
          <a:lstStyle/>
          <a:p>
            <a:pPr>
              <a:lnSpc>
                <a:spcPct val="150000"/>
              </a:lnSpc>
            </a:pP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9" name="Content Placeholder 8"/>
          <p:cNvSpPr>
            <a:spLocks noGrp="1"/>
          </p:cNvSpPr>
          <p:nvPr>
            <p:ph idx="1"/>
          </p:nvPr>
        </p:nvSpPr>
        <p:spPr>
          <a:xfrm>
            <a:off x="457200" y="598517"/>
            <a:ext cx="8227338" cy="3973484"/>
          </a:xfrm>
        </p:spPr>
        <p:txBody>
          <a:bodyPr/>
          <a:lstStyle/>
          <a:p>
            <a:pPr marL="0" indent="0">
              <a:buNone/>
            </a:pPr>
            <a:endParaRPr lang="en-US" b="1" dirty="0"/>
          </a:p>
          <a:p>
            <a:pPr marL="0" indent="0">
              <a:buNone/>
            </a:pPr>
            <a:r>
              <a:rPr lang="en-US" b="1" dirty="0" smtClean="0"/>
              <a:t>2. No more </a:t>
            </a:r>
            <a:r>
              <a:rPr lang="en-US" b="1" i="1" dirty="0" smtClean="0"/>
              <a:t>Types for Scripts and Links</a:t>
            </a:r>
          </a:p>
          <a:p>
            <a:pPr marL="0" indent="0">
              <a:buNone/>
            </a:pPr>
            <a:endParaRPr lang="en-US" b="1" i="1"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3" name="Picture 2"/>
          <p:cNvPicPr>
            <a:picLocks noChangeAspect="1"/>
          </p:cNvPicPr>
          <p:nvPr/>
        </p:nvPicPr>
        <p:blipFill>
          <a:blip r:embed="rId3"/>
          <a:stretch>
            <a:fillRect/>
          </a:stretch>
        </p:blipFill>
        <p:spPr>
          <a:xfrm>
            <a:off x="676015" y="1590848"/>
            <a:ext cx="7991475" cy="2743200"/>
          </a:xfrm>
          <a:prstGeom prst="rect">
            <a:avLst/>
          </a:prstGeom>
        </p:spPr>
      </p:pic>
    </p:spTree>
    <p:extLst>
      <p:ext uri="{BB962C8B-B14F-4D97-AF65-F5344CB8AC3E}">
        <p14:creationId xmlns:p14="http://schemas.microsoft.com/office/powerpoint/2010/main" val="3313970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2" name="Title 1"/>
          <p:cNvSpPr>
            <a:spLocks noGrp="1"/>
          </p:cNvSpPr>
          <p:nvPr>
            <p:ph type="title"/>
          </p:nvPr>
        </p:nvSpPr>
        <p:spPr/>
        <p:txBody>
          <a:bodyPr/>
          <a:lstStyle/>
          <a:p>
            <a:pPr>
              <a:lnSpc>
                <a:spcPct val="150000"/>
              </a:lnSpc>
            </a:pP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9" name="Content Placeholder 8"/>
          <p:cNvSpPr>
            <a:spLocks noGrp="1"/>
          </p:cNvSpPr>
          <p:nvPr>
            <p:ph idx="1"/>
          </p:nvPr>
        </p:nvSpPr>
        <p:spPr>
          <a:xfrm>
            <a:off x="290514" y="598517"/>
            <a:ext cx="8394024" cy="3973484"/>
          </a:xfrm>
        </p:spPr>
        <p:txBody>
          <a:bodyPr/>
          <a:lstStyle/>
          <a:p>
            <a:pPr marL="0" indent="0">
              <a:buNone/>
            </a:pPr>
            <a:endParaRPr lang="en-US" b="1" dirty="0"/>
          </a:p>
          <a:p>
            <a:pPr marL="0" indent="0">
              <a:buNone/>
            </a:pPr>
            <a:r>
              <a:rPr lang="en-US" b="1" dirty="0"/>
              <a:t>3</a:t>
            </a:r>
            <a:r>
              <a:rPr lang="en-US" b="1" dirty="0" smtClean="0"/>
              <a:t>. </a:t>
            </a:r>
            <a:r>
              <a:rPr lang="en-US" b="1" dirty="0"/>
              <a:t>New </a:t>
            </a:r>
            <a:r>
              <a:rPr lang="en-US" b="1" dirty="0" err="1" smtClean="0"/>
              <a:t>Doctype</a:t>
            </a:r>
            <a:r>
              <a:rPr lang="en-US" b="1" dirty="0" smtClean="0"/>
              <a:t> and lot more features</a:t>
            </a:r>
            <a:endParaRPr lang="en-US" b="1" dirty="0"/>
          </a:p>
          <a:p>
            <a:pPr marL="0" indent="0">
              <a:buNone/>
            </a:pPr>
            <a:endParaRPr lang="en-US" b="1" i="1" dirty="0" smtClean="0"/>
          </a:p>
          <a:p>
            <a:pPr marL="0" indent="0">
              <a:buNone/>
            </a:pPr>
            <a:endParaRPr lang="en-US" b="1" i="1"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12" name="Picture 11"/>
          <p:cNvPicPr>
            <a:picLocks noChangeAspect="1"/>
          </p:cNvPicPr>
          <p:nvPr/>
        </p:nvPicPr>
        <p:blipFill>
          <a:blip r:embed="rId3"/>
          <a:stretch>
            <a:fillRect/>
          </a:stretch>
        </p:blipFill>
        <p:spPr>
          <a:xfrm>
            <a:off x="296467" y="1237790"/>
            <a:ext cx="8047434" cy="3401412"/>
          </a:xfrm>
          <a:prstGeom prst="rect">
            <a:avLst/>
          </a:prstGeom>
        </p:spPr>
      </p:pic>
    </p:spTree>
    <p:extLst>
      <p:ext uri="{BB962C8B-B14F-4D97-AF65-F5344CB8AC3E}">
        <p14:creationId xmlns:p14="http://schemas.microsoft.com/office/powerpoint/2010/main" val="815693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2" name="Title 1"/>
          <p:cNvSpPr>
            <a:spLocks noGrp="1"/>
          </p:cNvSpPr>
          <p:nvPr>
            <p:ph type="title"/>
          </p:nvPr>
        </p:nvSpPr>
        <p:spPr/>
        <p:txBody>
          <a:bodyPr/>
          <a:lstStyle/>
          <a:p>
            <a:pPr>
              <a:lnSpc>
                <a:spcPct val="150000"/>
              </a:lnSpc>
            </a:pP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9" name="Content Placeholder 8"/>
          <p:cNvSpPr>
            <a:spLocks noGrp="1"/>
          </p:cNvSpPr>
          <p:nvPr>
            <p:ph idx="1"/>
          </p:nvPr>
        </p:nvSpPr>
        <p:spPr>
          <a:xfrm>
            <a:off x="290514" y="598517"/>
            <a:ext cx="8394024" cy="3973484"/>
          </a:xfrm>
        </p:spPr>
        <p:txBody>
          <a:bodyPr/>
          <a:lstStyle/>
          <a:p>
            <a:pPr marL="0" indent="0">
              <a:buNone/>
            </a:pPr>
            <a:endParaRPr lang="en-US" b="1" dirty="0"/>
          </a:p>
          <a:p>
            <a:pPr marL="0" indent="0">
              <a:buNone/>
            </a:pPr>
            <a:r>
              <a:rPr lang="en-US" b="1" dirty="0" smtClean="0"/>
              <a:t>Browser support</a:t>
            </a:r>
          </a:p>
          <a:p>
            <a:pPr marL="0" indent="0">
              <a:buNone/>
            </a:pPr>
            <a:endParaRPr lang="en-US" b="1" dirty="0"/>
          </a:p>
          <a:p>
            <a:pPr marL="0" indent="0">
              <a:buNone/>
            </a:pPr>
            <a:endParaRPr lang="en-US" b="1" dirty="0"/>
          </a:p>
          <a:p>
            <a:pPr marL="0" indent="0">
              <a:buNone/>
            </a:pPr>
            <a:endParaRPr lang="en-US" b="1" i="1" dirty="0" smtClean="0"/>
          </a:p>
          <a:p>
            <a:pPr marL="0" indent="0">
              <a:buNone/>
            </a:pPr>
            <a:endParaRPr lang="en-US" b="1" i="1"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3" name="Picture 2"/>
          <p:cNvPicPr>
            <a:picLocks noChangeAspect="1"/>
          </p:cNvPicPr>
          <p:nvPr/>
        </p:nvPicPr>
        <p:blipFill>
          <a:blip r:embed="rId3"/>
          <a:stretch>
            <a:fillRect/>
          </a:stretch>
        </p:blipFill>
        <p:spPr>
          <a:xfrm>
            <a:off x="347662" y="2105025"/>
            <a:ext cx="8448675" cy="933450"/>
          </a:xfrm>
          <a:prstGeom prst="rect">
            <a:avLst/>
          </a:prstGeom>
        </p:spPr>
      </p:pic>
    </p:spTree>
    <p:extLst>
      <p:ext uri="{BB962C8B-B14F-4D97-AF65-F5344CB8AC3E}">
        <p14:creationId xmlns:p14="http://schemas.microsoft.com/office/powerpoint/2010/main" val="63970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450" y="1005840"/>
            <a:ext cx="8088435" cy="3798918"/>
          </a:xfrm>
          <a:prstGeom prst="rect">
            <a:avLst/>
          </a:prstGeom>
          <a:noFill/>
        </p:spPr>
        <p:txBody>
          <a:bodyPr wrap="square" lIns="0" tIns="0" rIns="0" bIns="0" rtlCol="0">
            <a:noAutofit/>
          </a:bodyPr>
          <a:lstStyle/>
          <a:p>
            <a:r>
              <a:rPr lang="en-US" sz="1400" dirty="0" smtClean="0">
                <a:solidFill>
                  <a:srgbClr val="222222"/>
                </a:solidFill>
                <a:latin typeface="arial" panose="020B0604020202020204" pitchFamily="34" charset="0"/>
              </a:rPr>
              <a:t>HTML5 REFERENCE </a:t>
            </a:r>
            <a:r>
              <a:rPr lang="en-US" sz="1400" dirty="0" smtClean="0">
                <a:solidFill>
                  <a:srgbClr val="222222"/>
                </a:solidFill>
                <a:latin typeface="arial" panose="020B0604020202020204" pitchFamily="34" charset="0"/>
              </a:rPr>
              <a:t>LINK :</a:t>
            </a:r>
          </a:p>
          <a:p>
            <a:endParaRPr lang="en-US" sz="1400" b="1" dirty="0">
              <a:solidFill>
                <a:srgbClr val="222222"/>
              </a:solidFill>
              <a:latin typeface="arial" panose="020B0604020202020204" pitchFamily="34" charset="0"/>
            </a:endParaRPr>
          </a:p>
          <a:p>
            <a:r>
              <a:rPr lang="en-US" sz="1400" u="sng" dirty="0">
                <a:solidFill>
                  <a:schemeClr val="accent2">
                    <a:lumMod val="50000"/>
                  </a:schemeClr>
                </a:solidFill>
              </a:rPr>
              <a:t>https://code.tutsplus.com/tutorials/28-html5-features-tips-and-techniques-you-must-know--net-13520</a:t>
            </a:r>
            <a:endParaRPr lang="en-US" sz="1400" u="sng" dirty="0">
              <a:solidFill>
                <a:schemeClr val="accent2">
                  <a:lumMod val="50000"/>
                </a:schemeClr>
              </a:solidFill>
            </a:endParaRPr>
          </a:p>
          <a:p>
            <a:endParaRPr lang="en-US" sz="1400" dirty="0" smtClean="0">
              <a:hlinkClick r:id="rId3"/>
            </a:endParaRPr>
          </a:p>
          <a:p>
            <a:endParaRPr lang="en-US" sz="1400" dirty="0"/>
          </a:p>
          <a:p>
            <a:r>
              <a:rPr lang="en-US" sz="1400" u="sng" dirty="0">
                <a:solidFill>
                  <a:schemeClr val="accent2">
                    <a:lumMod val="50000"/>
                  </a:schemeClr>
                </a:solidFill>
                <a:latin typeface="arial" panose="020B0604020202020204" pitchFamily="34" charset="0"/>
                <a:hlinkClick r:id="rId4"/>
              </a:rPr>
              <a:t>http://</a:t>
            </a:r>
            <a:r>
              <a:rPr lang="en-US" sz="1400" u="sng" dirty="0" smtClean="0">
                <a:solidFill>
                  <a:schemeClr val="accent2">
                    <a:lumMod val="50000"/>
                  </a:schemeClr>
                </a:solidFill>
                <a:latin typeface="arial" panose="020B0604020202020204" pitchFamily="34" charset="0"/>
                <a:hlinkClick r:id="rId4"/>
              </a:rPr>
              <a:t>www.w3schools.com/tags/default.asp</a:t>
            </a:r>
            <a:endParaRPr lang="en-US" sz="1400" u="sng" dirty="0" smtClean="0">
              <a:solidFill>
                <a:schemeClr val="accent2">
                  <a:lumMod val="50000"/>
                </a:schemeClr>
              </a:solidFill>
              <a:latin typeface="arial" panose="020B0604020202020204" pitchFamily="34" charset="0"/>
            </a:endParaRPr>
          </a:p>
          <a:p>
            <a:endParaRPr lang="en-US" sz="1400" u="sng" dirty="0">
              <a:solidFill>
                <a:schemeClr val="accent2">
                  <a:lumMod val="50000"/>
                </a:schemeClr>
              </a:solidFill>
              <a:latin typeface="arial" panose="020B0604020202020204" pitchFamily="34" charset="0"/>
            </a:endParaRPr>
          </a:p>
          <a:p>
            <a:r>
              <a:rPr lang="en-US" sz="1400" u="sng" dirty="0">
                <a:solidFill>
                  <a:schemeClr val="accent2">
                    <a:lumMod val="50000"/>
                  </a:schemeClr>
                </a:solidFill>
                <a:latin typeface="arial" panose="020B0604020202020204" pitchFamily="34" charset="0"/>
              </a:rPr>
              <a:t>https://webdesignerhut.com/top-15-features-of-html5-that-every-developer-must-know/</a:t>
            </a:r>
            <a:endParaRPr lang="en-US" sz="1400" u="sng" dirty="0" smtClean="0">
              <a:solidFill>
                <a:schemeClr val="accent2">
                  <a:lumMod val="50000"/>
                </a:schemeClr>
              </a:solidFill>
              <a:latin typeface="arial" panose="020B0604020202020204" pitchFamily="34" charset="0"/>
            </a:endParaRP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789609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23" y="111096"/>
            <a:ext cx="7479706" cy="4204530"/>
          </a:xfrm>
          <a:prstGeom prst="rect">
            <a:avLst/>
          </a:prstGeom>
        </p:spPr>
      </p:pic>
      <p:sp>
        <p:nvSpPr>
          <p:cNvPr id="8" name="Title 7"/>
          <p:cNvSpPr>
            <a:spLocks noGrp="1"/>
          </p:cNvSpPr>
          <p:nvPr>
            <p:ph type="title"/>
          </p:nvPr>
        </p:nvSpPr>
        <p:spPr>
          <a:xfrm>
            <a:off x="594103" y="4337045"/>
            <a:ext cx="1961090" cy="430887"/>
          </a:xfrm>
        </p:spPr>
        <p:txBody>
          <a:bodyPr/>
          <a:lstStyle/>
          <a:p>
            <a:r>
              <a:rPr lang="en-US" dirty="0" smtClean="0"/>
              <a:t>Questions?</a:t>
            </a:r>
            <a:endParaRPr lang="en-US" dirty="0"/>
          </a:p>
        </p:txBody>
      </p:sp>
    </p:spTree>
    <p:extLst>
      <p:ext uri="{BB962C8B-B14F-4D97-AF65-F5344CB8AC3E}">
        <p14:creationId xmlns:p14="http://schemas.microsoft.com/office/powerpoint/2010/main" val="2828917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649" y="826775"/>
            <a:ext cx="8261492" cy="4086049"/>
          </a:xfrm>
          <a:prstGeom prst="rect">
            <a:avLst/>
          </a:prstGeom>
          <a:noFill/>
        </p:spPr>
        <p:txBody>
          <a:bodyPr wrap="square" lIns="0" tIns="0" rIns="0" bIns="0" rtlCol="0">
            <a:noAutofit/>
          </a:bodyPr>
          <a:lstStyle/>
          <a:p>
            <a:pPr>
              <a:lnSpc>
                <a:spcPct val="150000"/>
              </a:lnSpc>
            </a:pPr>
            <a:endParaRPr lang="en-US" sz="1400" dirty="0" smtClean="0">
              <a:latin typeface="HP Simplified" panose="020B0604020204020204" pitchFamily="34" charset="0"/>
            </a:endParaRPr>
          </a:p>
          <a:p>
            <a:pPr marL="171450" indent="-171450">
              <a:lnSpc>
                <a:spcPct val="150000"/>
              </a:lnSpc>
              <a:buFont typeface="Arial" panose="020B0604020202020204" pitchFamily="34" charset="0"/>
              <a:buChar char="•"/>
            </a:pPr>
            <a:endParaRPr lang="en-US" sz="1400" dirty="0">
              <a:latin typeface="HP Simplified" panose="020B0604020204020204" pitchFamily="34" charset="0"/>
            </a:endParaRP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pic>
        <p:nvPicPr>
          <p:cNvPr id="7" name="Picture 6"/>
          <p:cNvPicPr>
            <a:picLocks noChangeAspect="1"/>
          </p:cNvPicPr>
          <p:nvPr/>
        </p:nvPicPr>
        <p:blipFill>
          <a:blip r:embed="rId3"/>
          <a:stretch>
            <a:fillRect/>
          </a:stretch>
        </p:blipFill>
        <p:spPr>
          <a:xfrm>
            <a:off x="2031075" y="1494939"/>
            <a:ext cx="5029200" cy="1885950"/>
          </a:xfrm>
          <a:prstGeom prst="rect">
            <a:avLst/>
          </a:prstGeom>
        </p:spPr>
      </p:pic>
    </p:spTree>
    <p:extLst>
      <p:ext uri="{BB962C8B-B14F-4D97-AF65-F5344CB8AC3E}">
        <p14:creationId xmlns:p14="http://schemas.microsoft.com/office/powerpoint/2010/main" val="2846058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59663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649" y="826775"/>
            <a:ext cx="8261492" cy="4086049"/>
          </a:xfrm>
          <a:prstGeom prst="rect">
            <a:avLst/>
          </a:prstGeom>
          <a:noFill/>
        </p:spPr>
        <p:txBody>
          <a:bodyPr wrap="square" lIns="0" tIns="0" rIns="0" bIns="0" rtlCol="0">
            <a:noAutofit/>
          </a:bodyPr>
          <a:lstStyle/>
          <a:p>
            <a:r>
              <a:rPr lang="en-US" sz="1600" b="1" dirty="0" smtClean="0">
                <a:solidFill>
                  <a:srgbClr val="222222"/>
                </a:solidFill>
                <a:latin typeface="arial" panose="020B0604020202020204" pitchFamily="34" charset="0"/>
              </a:rPr>
              <a:t>What is </a:t>
            </a:r>
            <a:r>
              <a:rPr lang="en-US" sz="1600" b="1" dirty="0">
                <a:solidFill>
                  <a:srgbClr val="222222"/>
                </a:solidFill>
                <a:latin typeface="arial" panose="020B0604020202020204" pitchFamily="34" charset="0"/>
              </a:rPr>
              <a:t>jQuery</a:t>
            </a:r>
            <a:r>
              <a:rPr lang="en-US" sz="1600" b="1" dirty="0" smtClean="0">
                <a:solidFill>
                  <a:srgbClr val="222222"/>
                </a:solidFill>
                <a:latin typeface="arial" panose="020B0604020202020204" pitchFamily="34" charset="0"/>
              </a:rPr>
              <a:t>?</a:t>
            </a:r>
          </a:p>
          <a:p>
            <a:endParaRPr lang="en-US" sz="1400" dirty="0">
              <a:solidFill>
                <a:srgbClr val="222222"/>
              </a:solidFill>
              <a:latin typeface="arial" panose="020B0604020202020204" pitchFamily="34" charset="0"/>
            </a:endParaRPr>
          </a:p>
          <a:p>
            <a:pPr algn="just"/>
            <a:r>
              <a:rPr lang="en-US" sz="1400" dirty="0"/>
              <a:t>jQuery is a JavaScript Library.</a:t>
            </a:r>
          </a:p>
          <a:p>
            <a:pPr algn="just"/>
            <a:r>
              <a:rPr lang="en-US" sz="1400" dirty="0"/>
              <a:t>jQuery greatly simplifies JavaScript programming.</a:t>
            </a:r>
          </a:p>
          <a:p>
            <a:pPr algn="just"/>
            <a:r>
              <a:rPr lang="en-US" sz="1400" dirty="0"/>
              <a:t>jQuery is easy to learn.</a:t>
            </a:r>
          </a:p>
          <a:p>
            <a:endParaRPr lang="en-US" sz="1400" dirty="0" smtClean="0">
              <a:solidFill>
                <a:srgbClr val="222222"/>
              </a:solidFill>
              <a:latin typeface="arial" panose="020B0604020202020204" pitchFamily="34" charset="0"/>
            </a:endParaRPr>
          </a:p>
          <a:p>
            <a:endParaRPr lang="en-US" sz="1400" dirty="0" smtClean="0">
              <a:solidFill>
                <a:srgbClr val="222222"/>
              </a:solidFill>
              <a:latin typeface="arial" panose="020B0604020202020204" pitchFamily="34" charset="0"/>
            </a:endParaRPr>
          </a:p>
          <a:p>
            <a:r>
              <a:rPr lang="en-US" sz="1600" b="1" dirty="0" smtClean="0">
                <a:solidFill>
                  <a:srgbClr val="222222"/>
                </a:solidFill>
                <a:latin typeface="arial" panose="020B0604020202020204" pitchFamily="34" charset="0"/>
              </a:rPr>
              <a:t>Who developed jQuery?</a:t>
            </a:r>
          </a:p>
          <a:p>
            <a:endParaRPr lang="en-US" sz="1400" dirty="0">
              <a:solidFill>
                <a:srgbClr val="222222"/>
              </a:solidFill>
              <a:latin typeface="arial" panose="020B0604020202020204" pitchFamily="34" charset="0"/>
            </a:endParaRPr>
          </a:p>
          <a:p>
            <a:r>
              <a:rPr lang="en-US" sz="1400" dirty="0">
                <a:solidFill>
                  <a:srgbClr val="222222"/>
                </a:solidFill>
                <a:latin typeface="arial" panose="020B0604020202020204" pitchFamily="34" charset="0"/>
              </a:rPr>
              <a:t>jQuery was originally released in </a:t>
            </a:r>
            <a:r>
              <a:rPr lang="en-US" sz="1400" b="1" dirty="0">
                <a:solidFill>
                  <a:srgbClr val="222222"/>
                </a:solidFill>
                <a:latin typeface="arial" panose="020B0604020202020204" pitchFamily="34" charset="0"/>
              </a:rPr>
              <a:t>August 2006 </a:t>
            </a:r>
            <a:r>
              <a:rPr lang="en-US" sz="1400" dirty="0">
                <a:solidFill>
                  <a:srgbClr val="222222"/>
                </a:solidFill>
                <a:latin typeface="arial" panose="020B0604020202020204" pitchFamily="34" charset="0"/>
              </a:rPr>
              <a:t>at BarCamp NYC by </a:t>
            </a:r>
            <a:r>
              <a:rPr lang="en-US" sz="1400" b="1" dirty="0">
                <a:solidFill>
                  <a:srgbClr val="222222"/>
                </a:solidFill>
                <a:latin typeface="arial" panose="020B0604020202020204" pitchFamily="34" charset="0"/>
              </a:rPr>
              <a:t>John Resig</a:t>
            </a:r>
            <a:r>
              <a:rPr lang="en-US" sz="1400" dirty="0">
                <a:solidFill>
                  <a:srgbClr val="222222"/>
                </a:solidFill>
                <a:latin typeface="arial" panose="020B0604020202020204" pitchFamily="34" charset="0"/>
              </a:rPr>
              <a:t> and was influenced by Dean Edwards' earlier cssQuery library</a:t>
            </a:r>
            <a:r>
              <a:rPr lang="en-US" sz="1400" dirty="0" smtClean="0">
                <a:solidFill>
                  <a:srgbClr val="222222"/>
                </a:solidFill>
                <a:latin typeface="arial" panose="020B0604020202020204" pitchFamily="34" charset="0"/>
              </a:rPr>
              <a:t>.</a:t>
            </a:r>
          </a:p>
          <a:p>
            <a:endParaRPr lang="en-US" sz="1400" dirty="0">
              <a:solidFill>
                <a:srgbClr val="222222"/>
              </a:solidFill>
              <a:latin typeface="arial" panose="020B0604020202020204" pitchFamily="34" charset="0"/>
            </a:endParaRPr>
          </a:p>
          <a:p>
            <a:r>
              <a:rPr lang="en-US" sz="1400" dirty="0" smtClean="0">
                <a:solidFill>
                  <a:srgbClr val="222222"/>
                </a:solidFill>
                <a:latin typeface="arial" panose="020B0604020202020204" pitchFamily="34" charset="0"/>
              </a:rPr>
              <a:t>Current version is </a:t>
            </a:r>
            <a:r>
              <a:rPr lang="en-US" sz="1400" b="1" dirty="0" smtClean="0">
                <a:solidFill>
                  <a:srgbClr val="222222"/>
                </a:solidFill>
                <a:latin typeface="arial" panose="020B0604020202020204" pitchFamily="34" charset="0"/>
              </a:rPr>
              <a:t>3.1</a:t>
            </a:r>
            <a:r>
              <a:rPr lang="en-US" sz="1400" dirty="0" smtClean="0">
                <a:solidFill>
                  <a:srgbClr val="222222"/>
                </a:solidFill>
                <a:latin typeface="arial" panose="020B0604020202020204" pitchFamily="34" charset="0"/>
              </a:rPr>
              <a:t> and released on </a:t>
            </a:r>
            <a:r>
              <a:rPr lang="en-US" sz="1400" b="1" dirty="0" smtClean="0">
                <a:solidFill>
                  <a:srgbClr val="222222"/>
                </a:solidFill>
                <a:latin typeface="arial" panose="020B0604020202020204" pitchFamily="34" charset="0"/>
              </a:rPr>
              <a:t>July 7, 2016</a:t>
            </a:r>
            <a:endParaRPr lang="en-US" sz="1400" b="1" dirty="0">
              <a:solidFill>
                <a:srgbClr val="222222"/>
              </a:solidFill>
              <a:latin typeface="arial" panose="020B0604020202020204" pitchFamily="34" charset="0"/>
            </a:endParaRP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238520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0769" y="236571"/>
            <a:ext cx="8261492" cy="4086049"/>
          </a:xfrm>
          <a:prstGeom prst="rect">
            <a:avLst/>
          </a:prstGeom>
          <a:noFill/>
        </p:spPr>
        <p:txBody>
          <a:bodyPr wrap="square" lIns="0" tIns="0" rIns="0" bIns="0" rtlCol="0">
            <a:noAutofit/>
          </a:bodyPr>
          <a:lstStyle/>
          <a:p>
            <a:endParaRPr lang="en-US" sz="1400" dirty="0" smtClean="0">
              <a:solidFill>
                <a:srgbClr val="222222"/>
              </a:solidFill>
              <a:latin typeface="arial" panose="020B0604020202020204" pitchFamily="34" charset="0"/>
            </a:endParaRPr>
          </a:p>
          <a:p>
            <a:endParaRPr lang="en-US" sz="1400" b="1" dirty="0" smtClean="0">
              <a:solidFill>
                <a:srgbClr val="222222"/>
              </a:solidFill>
              <a:latin typeface="arial" panose="020B0604020202020204" pitchFamily="34" charset="0"/>
            </a:endParaRP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7" name="Rectangle 1"/>
          <p:cNvSpPr>
            <a:spLocks noChangeArrowheads="1"/>
          </p:cNvSpPr>
          <p:nvPr/>
        </p:nvSpPr>
        <p:spPr bwMode="auto">
          <a:xfrm>
            <a:off x="496685" y="807470"/>
            <a:ext cx="7649788" cy="2200602"/>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Courier New" panose="02070309020205020404" pitchFamily="49" charset="0"/>
              </a:rPr>
              <a:t>   How to import JQUERY Library in</a:t>
            </a:r>
            <a:r>
              <a:rPr kumimoji="0" lang="en-US" altLang="en-US" sz="1400" b="1" i="0" u="none" strike="noStrike" cap="none" normalizeH="0" dirty="0" smtClean="0">
                <a:ln>
                  <a:noFill/>
                </a:ln>
                <a:solidFill>
                  <a:srgbClr val="000000"/>
                </a:solidFill>
                <a:effectLst/>
                <a:latin typeface="Courier New" panose="02070309020205020404" pitchFamily="49" charset="0"/>
              </a:rPr>
              <a:t> HTML file</a:t>
            </a:r>
            <a:endParaRPr kumimoji="0" lang="en-US" altLang="en-US" sz="1400" b="1"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rPr>
              <a:t>&lt;</a:t>
            </a:r>
            <a:r>
              <a:rPr kumimoji="0" lang="en-US" altLang="en-US" sz="1000" b="1" i="0" u="none" strike="noStrike" cap="none" normalizeH="0" baseline="0" dirty="0" smtClean="0">
                <a:ln>
                  <a:noFill/>
                </a:ln>
                <a:solidFill>
                  <a:srgbClr val="008000"/>
                </a:solidFill>
                <a:effectLst/>
                <a:latin typeface="Courier New" panose="02070309020205020404" pitchFamily="49" charset="0"/>
              </a:rPr>
              <a:t>script</a:t>
            </a:r>
            <a:r>
              <a:rPr kumimoji="0" lang="en-US" altLang="en-US" sz="1000" b="0" i="0" u="none" strike="noStrike" cap="none" normalizeH="0" baseline="0" dirty="0" smtClean="0">
                <a:ln>
                  <a:noFill/>
                </a:ln>
                <a:solidFill>
                  <a:srgbClr val="000000"/>
                </a:solidFill>
                <a:effectLst/>
                <a:latin typeface="Courier New" panose="02070309020205020404" pitchFamily="49" charset="0"/>
              </a:rPr>
              <a:t> </a:t>
            </a:r>
            <a:r>
              <a:rPr kumimoji="0" lang="en-US" altLang="en-US" sz="1000" b="0" i="0" u="none" strike="noStrike" cap="none" normalizeH="0" baseline="0" dirty="0" err="1" smtClean="0">
                <a:ln>
                  <a:noFill/>
                </a:ln>
                <a:solidFill>
                  <a:srgbClr val="7D9029"/>
                </a:solidFill>
                <a:effectLst/>
                <a:latin typeface="Courier New" panose="02070309020205020404" pitchFamily="49" charset="0"/>
              </a:rPr>
              <a:t>src</a:t>
            </a:r>
            <a:r>
              <a:rPr kumimoji="0" lang="en-US" altLang="en-US" sz="1800" b="0" i="0" u="none" strike="noStrike" cap="none" normalizeH="0" baseline="0" dirty="0" smtClean="0">
                <a:ln>
                  <a:noFill/>
                </a:ln>
                <a:solidFill>
                  <a:srgbClr val="666666"/>
                </a:solidFill>
                <a:effectLst/>
                <a:latin typeface="Arial" panose="020B0604020202020204" pitchFamily="34"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"jquery-3.1.1.js"</a:t>
            </a:r>
            <a:r>
              <a:rPr kumimoji="0" lang="en-US" altLang="en-US" sz="1000" b="0" i="0" u="none" strike="noStrike" cap="none" normalizeH="0" baseline="0" dirty="0" smtClean="0">
                <a:ln>
                  <a:noFill/>
                </a:ln>
                <a:solidFill>
                  <a:srgbClr val="000000"/>
                </a:solidFill>
                <a:effectLst/>
                <a:latin typeface="Courier New" panose="02070309020205020404" pitchFamily="49" charset="0"/>
              </a:rPr>
              <a:t>&gt;&lt;/</a:t>
            </a:r>
            <a:r>
              <a:rPr kumimoji="0" lang="en-US" altLang="en-US" sz="1000" b="1" i="0" u="none" strike="noStrike" cap="none" normalizeH="0" baseline="0" dirty="0" smtClean="0">
                <a:ln>
                  <a:noFill/>
                </a:ln>
                <a:solidFill>
                  <a:srgbClr val="008000"/>
                </a:solidFill>
                <a:effectLst/>
                <a:latin typeface="Courier New" panose="02070309020205020404" pitchFamily="49" charset="0"/>
              </a:rPr>
              <a:t>script</a:t>
            </a:r>
            <a:r>
              <a:rPr kumimoji="0" lang="en-US" altLang="en-US" sz="1000" b="0" i="0" u="none" strike="noStrike" cap="none" normalizeH="0" baseline="0" dirty="0" smtClean="0">
                <a:ln>
                  <a:noFill/>
                </a:ln>
                <a:solidFill>
                  <a:srgbClr val="000000"/>
                </a:solidFill>
                <a:effectLst/>
                <a:latin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smtClean="0">
                <a:solidFill>
                  <a:srgbClr val="000000"/>
                </a:solidFill>
                <a:latin typeface="Courier New" panose="02070309020205020404" pitchFamily="49" charset="0"/>
              </a:rPr>
              <a:t>      (OR)</a:t>
            </a:r>
            <a:endParaRPr lang="en-US" altLang="en-US" sz="1000" dirty="0">
              <a:solidFill>
                <a:srgbClr val="000000"/>
              </a:solidFill>
              <a:latin typeface="Courier New" panose="02070309020205020404" pitchFamily="49" charset="0"/>
            </a:endParaRPr>
          </a:p>
          <a:p>
            <a:r>
              <a:rPr lang="en-US" altLang="en-US" sz="1000" dirty="0">
                <a:solidFill>
                  <a:srgbClr val="000000"/>
                </a:solidFill>
                <a:latin typeface="Courier New" panose="02070309020205020404" pitchFamily="49" charset="0"/>
              </a:rPr>
              <a:t>&lt;</a:t>
            </a:r>
            <a:r>
              <a:rPr kumimoji="0" lang="en-US" altLang="en-US" sz="1000" b="1" i="0" u="none" strike="noStrike" cap="none" normalizeH="0" baseline="0" dirty="0" smtClean="0">
                <a:ln>
                  <a:noFill/>
                </a:ln>
                <a:solidFill>
                  <a:srgbClr val="008000"/>
                </a:solidFill>
                <a:effectLst/>
                <a:latin typeface="Courier New" panose="02070309020205020404" pitchFamily="49" charset="0"/>
              </a:rPr>
              <a:t>script</a:t>
            </a:r>
            <a:r>
              <a:rPr lang="en-US" altLang="en-US" sz="1000" dirty="0">
                <a:solidFill>
                  <a:srgbClr val="000000"/>
                </a:solidFill>
                <a:latin typeface="Courier New" panose="02070309020205020404" pitchFamily="49" charset="0"/>
              </a:rPr>
              <a:t> </a:t>
            </a:r>
            <a:r>
              <a:rPr kumimoji="0" lang="en-US" altLang="en-US" sz="1000" b="0" i="0" u="none" strike="noStrike" cap="none" normalizeH="0" baseline="0" dirty="0" err="1" smtClean="0">
                <a:ln>
                  <a:noFill/>
                </a:ln>
                <a:solidFill>
                  <a:srgbClr val="7D9029"/>
                </a:solidFill>
                <a:effectLst/>
                <a:latin typeface="Courier New" panose="02070309020205020404" pitchFamily="49" charset="0"/>
              </a:rPr>
              <a:t>src</a:t>
            </a:r>
            <a:r>
              <a:rPr lang="en-US" altLang="en-US" dirty="0" smtClean="0">
                <a:solidFill>
                  <a:srgbClr val="666666"/>
                </a:solidFill>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rPr>
              <a:t>"jquery-3.1.1.min.js "</a:t>
            </a:r>
            <a:r>
              <a:rPr lang="en-US" altLang="en-US" sz="1000" dirty="0" smtClean="0">
                <a:solidFill>
                  <a:srgbClr val="000000"/>
                </a:solidFill>
                <a:latin typeface="Courier New" panose="02070309020205020404" pitchFamily="49" charset="0"/>
              </a:rPr>
              <a:t>&gt;&lt;/</a:t>
            </a:r>
            <a:r>
              <a:rPr kumimoji="0" lang="en-US" altLang="en-US" sz="1000" b="1" i="0" u="none" strike="noStrike" cap="none" normalizeH="0" baseline="0" dirty="0" smtClean="0">
                <a:ln>
                  <a:noFill/>
                </a:ln>
                <a:solidFill>
                  <a:srgbClr val="008000"/>
                </a:solidFill>
                <a:effectLst/>
                <a:latin typeface="Courier New" panose="02070309020205020404" pitchFamily="49" charset="0"/>
              </a:rPr>
              <a:t>script</a:t>
            </a:r>
            <a:r>
              <a:rPr lang="en-US" altLang="en-US" sz="1000" dirty="0">
                <a:solidFill>
                  <a:srgbClr val="000000"/>
                </a:solidFill>
                <a:latin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000000"/>
              </a:solidFill>
              <a:latin typeface="Courier New" panose="02070309020205020404" pitchFamily="49" charset="0"/>
            </a:endParaRPr>
          </a:p>
          <a:p>
            <a:pPr lvl="0"/>
            <a:r>
              <a:rPr lang="en-US" altLang="en-US" sz="1000" dirty="0">
                <a:solidFill>
                  <a:srgbClr val="000000"/>
                </a:solidFill>
                <a:latin typeface="Courier New" panose="02070309020205020404" pitchFamily="49" charset="0"/>
              </a:rPr>
              <a:t> </a:t>
            </a:r>
            <a:r>
              <a:rPr lang="en-US" altLang="en-US" sz="1000" dirty="0" smtClean="0">
                <a:solidFill>
                  <a:srgbClr val="000000"/>
                </a:solidFill>
                <a:latin typeface="Courier New" panose="02070309020205020404" pitchFamily="49" charset="0"/>
              </a:rPr>
              <a:t>     (</a:t>
            </a:r>
            <a:r>
              <a:rPr lang="en-US" altLang="en-US" sz="1000" dirty="0">
                <a:solidFill>
                  <a:srgbClr val="000000"/>
                </a:solidFill>
                <a:latin typeface="Courier New" panose="02070309020205020404" pitchFamily="49" charset="0"/>
              </a:rPr>
              <a:t>OR</a:t>
            </a:r>
            <a:r>
              <a:rPr lang="en-US" altLang="en-US" sz="1000" dirty="0" smtClean="0">
                <a:solidFill>
                  <a:srgbClr val="000000"/>
                </a:solidFill>
                <a:latin typeface="Courier New" panose="02070309020205020404" pitchFamily="49" charset="0"/>
              </a:rPr>
              <a:t>)</a:t>
            </a:r>
            <a:endParaRPr lang="en-US" altLang="en-US" sz="1000" dirty="0">
              <a:solidFill>
                <a:srgbClr val="000000"/>
              </a:solidFill>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52525"/>
                </a:solidFill>
                <a:effectLst/>
                <a:latin typeface="Arial" panose="020B0604020202020204" pitchFamily="34" charset="0"/>
                <a:cs typeface="Arial" panose="020B0604020202020204" pitchFamily="34" charset="0"/>
              </a:rPr>
              <a:t>It is also possible to include jQuery directly from a CDN:</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cs typeface="Arial" panose="020B0604020202020204" pitchFamily="34" charset="0"/>
              </a:rPr>
              <a:t>&lt;</a:t>
            </a:r>
            <a:r>
              <a:rPr kumimoji="0" lang="en-US" altLang="en-US" sz="1000" b="1" i="0" u="none" strike="noStrike" cap="none" normalizeH="0" baseline="0" dirty="0" smtClean="0">
                <a:ln>
                  <a:noFill/>
                </a:ln>
                <a:solidFill>
                  <a:srgbClr val="008000"/>
                </a:solidFill>
                <a:effectLst/>
                <a:latin typeface="Courier New" panose="02070309020205020404" pitchFamily="49" charset="0"/>
                <a:cs typeface="Arial" panose="020B0604020202020204" pitchFamily="34" charset="0"/>
              </a:rPr>
              <a:t>script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Arial" panose="020B0604020202020204" pitchFamily="34" charset="0"/>
              </a:rPr>
              <a:t> </a:t>
            </a:r>
            <a:r>
              <a:rPr kumimoji="0" lang="en-US" altLang="en-US" sz="1000" b="0" i="0" u="none" strike="noStrike" cap="none" normalizeH="0" baseline="0" dirty="0" err="1" smtClean="0">
                <a:ln>
                  <a:noFill/>
                </a:ln>
                <a:solidFill>
                  <a:srgbClr val="7D9029"/>
                </a:solidFill>
                <a:effectLst/>
                <a:latin typeface="Courier New" panose="02070309020205020404" pitchFamily="49" charset="0"/>
                <a:cs typeface="Arial" panose="020B0604020202020204" pitchFamily="34" charset="0"/>
              </a:rPr>
              <a:t>src</a:t>
            </a:r>
            <a:r>
              <a:rPr kumimoji="0" lang="en-US" altLang="en-US" sz="1800" b="0" i="0" u="none" strike="noStrike" cap="none" normalizeH="0" baseline="0" dirty="0" smtClean="0">
                <a:ln>
                  <a:noFill/>
                </a:ln>
                <a:solidFill>
                  <a:srgbClr val="666666"/>
                </a:solidFill>
                <a:effectLst/>
                <a:latin typeface="Arial" panose="020B0604020202020204" pitchFamily="34" charset="0"/>
              </a:rPr>
              <a:t>=</a:t>
            </a:r>
            <a:r>
              <a:rPr kumimoji="0" lang="en-US" altLang="en-US" sz="1000" b="0" i="0" u="none" strike="noStrike" cap="none" normalizeH="0" baseline="0" dirty="0" smtClean="0">
                <a:ln>
                  <a:noFill/>
                </a:ln>
                <a:solidFill>
                  <a:srgbClr val="BA2121"/>
                </a:solidFill>
                <a:effectLst/>
                <a:latin typeface="Courier New" panose="02070309020205020404" pitchFamily="49" charset="0"/>
                <a:cs typeface="Arial" panose="020B0604020202020204" pitchFamily="34" charset="0"/>
              </a:rPr>
              <a:t>"https://code.jquery.com/jquery-3.1.0.min.js"</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Arial" panose="020B0604020202020204" pitchFamily="34" charset="0"/>
              </a:rPr>
              <a:t>&gt;&lt;/</a:t>
            </a:r>
            <a:r>
              <a:rPr kumimoji="0" lang="en-US" altLang="en-US" sz="1000" b="1" i="0" u="none" strike="noStrike" cap="none" normalizeH="0" baseline="0" dirty="0" smtClean="0">
                <a:ln>
                  <a:noFill/>
                </a:ln>
                <a:solidFill>
                  <a:srgbClr val="008000"/>
                </a:solidFill>
                <a:effectLst/>
                <a:latin typeface="Courier New" panose="02070309020205020404" pitchFamily="49" charset="0"/>
                <a:cs typeface="Arial" panose="020B0604020202020204" pitchFamily="34" charset="0"/>
              </a:rPr>
              <a:t>script</a:t>
            </a:r>
            <a:r>
              <a:rPr kumimoji="0" lang="en-US" altLang="en-US" sz="1000" b="0" i="0" u="none" strike="noStrike" cap="none" normalizeH="0" baseline="0" dirty="0" smtClean="0">
                <a:ln>
                  <a:noFill/>
                </a:ln>
                <a:solidFill>
                  <a:srgbClr val="000000"/>
                </a:solidFill>
                <a:effectLst/>
                <a:latin typeface="Courier New" panose="02070309020205020404" pitchFamily="49" charset="0"/>
                <a:cs typeface="Arial" panose="020B0604020202020204" pitchFamily="34"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6269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649" y="826775"/>
            <a:ext cx="8261492" cy="4086049"/>
          </a:xfrm>
          <a:prstGeom prst="rect">
            <a:avLst/>
          </a:prstGeom>
          <a:noFill/>
        </p:spPr>
        <p:txBody>
          <a:bodyPr wrap="square" lIns="0" tIns="0" rIns="0" bIns="0" rtlCol="0">
            <a:noAutofit/>
          </a:bodyPr>
          <a:lstStyle/>
          <a:p>
            <a:endParaRPr lang="en-US" sz="1400" dirty="0">
              <a:solidFill>
                <a:srgbClr val="222222"/>
              </a:solidFill>
              <a:latin typeface="arial" panose="020B0604020202020204" pitchFamily="34" charset="0"/>
            </a:endParaRPr>
          </a:p>
          <a:p>
            <a:pPr algn="just"/>
            <a:r>
              <a:rPr lang="en-US" sz="1400" b="1" dirty="0">
                <a:solidFill>
                  <a:srgbClr val="222222"/>
                </a:solidFill>
                <a:latin typeface="arial" panose="020B0604020202020204" pitchFamily="34" charset="0"/>
              </a:rPr>
              <a:t>USES OF JQUERY</a:t>
            </a:r>
          </a:p>
          <a:p>
            <a:pPr algn="just"/>
            <a:endParaRPr lang="en-US" sz="1400" dirty="0">
              <a:solidFill>
                <a:srgbClr val="222222"/>
              </a:solidFill>
              <a:latin typeface="arial" panose="020B0604020202020204" pitchFamily="34" charset="0"/>
            </a:endParaRPr>
          </a:p>
          <a:p>
            <a:pPr algn="just"/>
            <a:r>
              <a:rPr lang="en-US" sz="1400" dirty="0">
                <a:solidFill>
                  <a:srgbClr val="222222"/>
                </a:solidFill>
                <a:latin typeface="arial" panose="020B0604020202020204" pitchFamily="34" charset="0"/>
              </a:rPr>
              <a:t>jQuery simplifies HTML document traversing, event handling, animating, and </a:t>
            </a:r>
            <a:endParaRPr lang="en-US" sz="1400" dirty="0" smtClean="0">
              <a:solidFill>
                <a:srgbClr val="222222"/>
              </a:solidFill>
              <a:latin typeface="arial" panose="020B0604020202020204" pitchFamily="34" charset="0"/>
            </a:endParaRPr>
          </a:p>
          <a:p>
            <a:pPr algn="just"/>
            <a:r>
              <a:rPr lang="en-US" sz="1400" b="1" dirty="0" smtClean="0">
                <a:solidFill>
                  <a:srgbClr val="222222"/>
                </a:solidFill>
                <a:latin typeface="arial" panose="020B0604020202020204" pitchFamily="34" charset="0"/>
              </a:rPr>
              <a:t>Ajax interactions</a:t>
            </a:r>
            <a:r>
              <a:rPr lang="en-US" sz="1400" dirty="0" smtClean="0">
                <a:solidFill>
                  <a:srgbClr val="222222"/>
                </a:solidFill>
                <a:latin typeface="arial" panose="020B0604020202020204" pitchFamily="34" charset="0"/>
              </a:rPr>
              <a:t> </a:t>
            </a:r>
            <a:r>
              <a:rPr lang="en-US" sz="1400" dirty="0">
                <a:solidFill>
                  <a:srgbClr val="222222"/>
                </a:solidFill>
                <a:latin typeface="arial" panose="020B0604020202020204" pitchFamily="34" charset="0"/>
              </a:rPr>
              <a:t>for rapid web development. </a:t>
            </a:r>
            <a:endParaRPr lang="en-US" sz="1400" dirty="0" smtClean="0">
              <a:solidFill>
                <a:srgbClr val="222222"/>
              </a:solidFill>
              <a:latin typeface="arial" panose="020B0604020202020204" pitchFamily="34" charset="0"/>
            </a:endParaRPr>
          </a:p>
          <a:p>
            <a:pPr algn="just"/>
            <a:endParaRPr lang="en-US" sz="1400" dirty="0">
              <a:solidFill>
                <a:srgbClr val="222222"/>
              </a:solidFill>
              <a:latin typeface="arial" panose="020B0604020202020204" pitchFamily="34" charset="0"/>
            </a:endParaRPr>
          </a:p>
          <a:p>
            <a:pPr algn="just"/>
            <a:r>
              <a:rPr lang="en-US" sz="1400" b="1" dirty="0">
                <a:solidFill>
                  <a:srgbClr val="222222"/>
                </a:solidFill>
                <a:latin typeface="arial" panose="020B0604020202020204" pitchFamily="34" charset="0"/>
              </a:rPr>
              <a:t>DOM</a:t>
            </a:r>
            <a:r>
              <a:rPr lang="en-US" sz="1400" dirty="0">
                <a:solidFill>
                  <a:srgbClr val="222222"/>
                </a:solidFill>
                <a:latin typeface="arial" panose="020B0604020202020204" pitchFamily="34" charset="0"/>
              </a:rPr>
              <a:t> manipulation − The jQuery made it easy to select </a:t>
            </a:r>
            <a:r>
              <a:rPr lang="en-US" sz="1400" b="1" dirty="0">
                <a:solidFill>
                  <a:srgbClr val="222222"/>
                </a:solidFill>
                <a:latin typeface="arial" panose="020B0604020202020204" pitchFamily="34" charset="0"/>
              </a:rPr>
              <a:t>DOM elements</a:t>
            </a:r>
            <a:r>
              <a:rPr lang="en-US" sz="1400" dirty="0">
                <a:solidFill>
                  <a:srgbClr val="222222"/>
                </a:solidFill>
                <a:latin typeface="arial" panose="020B0604020202020204" pitchFamily="34" charset="0"/>
              </a:rPr>
              <a:t>, traverse them and </a:t>
            </a:r>
            <a:endParaRPr lang="en-US" sz="1400" dirty="0" smtClean="0">
              <a:solidFill>
                <a:srgbClr val="222222"/>
              </a:solidFill>
              <a:latin typeface="arial" panose="020B0604020202020204" pitchFamily="34" charset="0"/>
            </a:endParaRPr>
          </a:p>
          <a:p>
            <a:pPr algn="just"/>
            <a:r>
              <a:rPr lang="en-US" sz="1400" dirty="0" smtClean="0">
                <a:solidFill>
                  <a:srgbClr val="222222"/>
                </a:solidFill>
                <a:latin typeface="arial" panose="020B0604020202020204" pitchFamily="34" charset="0"/>
              </a:rPr>
              <a:t>modifying </a:t>
            </a:r>
            <a:r>
              <a:rPr lang="en-US" sz="1400" dirty="0">
                <a:solidFill>
                  <a:srgbClr val="222222"/>
                </a:solidFill>
                <a:latin typeface="arial" panose="020B0604020202020204" pitchFamily="34" charset="0"/>
              </a:rPr>
              <a:t>their content by using </a:t>
            </a:r>
            <a:r>
              <a:rPr lang="en-US" sz="1400" dirty="0" smtClean="0">
                <a:solidFill>
                  <a:srgbClr val="222222"/>
                </a:solidFill>
                <a:latin typeface="arial" panose="020B0604020202020204" pitchFamily="34" charset="0"/>
              </a:rPr>
              <a:t>cross-browser</a:t>
            </a:r>
          </a:p>
          <a:p>
            <a:pPr algn="just"/>
            <a:endParaRPr lang="en-US" sz="1400" dirty="0">
              <a:solidFill>
                <a:srgbClr val="222222"/>
              </a:solidFill>
              <a:latin typeface="arial" panose="020B0604020202020204" pitchFamily="34" charset="0"/>
            </a:endParaRPr>
          </a:p>
          <a:p>
            <a:pPr algn="just"/>
            <a:r>
              <a:rPr lang="en-US" sz="1400" b="1" dirty="0"/>
              <a:t> jQuery </a:t>
            </a:r>
            <a:r>
              <a:rPr lang="en-US" sz="1400" dirty="0"/>
              <a:t>pages load </a:t>
            </a:r>
            <a:r>
              <a:rPr lang="en-US" sz="1400" dirty="0" smtClean="0"/>
              <a:t>faster</a:t>
            </a:r>
          </a:p>
          <a:p>
            <a:pPr algn="just"/>
            <a:endParaRPr lang="en-US" sz="1400" dirty="0"/>
          </a:p>
          <a:p>
            <a:pPr algn="just"/>
            <a:r>
              <a:rPr lang="en-US" sz="1400" b="1" dirty="0"/>
              <a:t>jQuery </a:t>
            </a:r>
            <a:r>
              <a:rPr lang="en-US" sz="1400" dirty="0"/>
              <a:t>easily integrates with the Visual Studio IDE</a:t>
            </a: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2127773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1785" y="774204"/>
            <a:ext cx="8261492" cy="4086049"/>
          </a:xfrm>
          <a:prstGeom prst="rect">
            <a:avLst/>
          </a:prstGeom>
          <a:noFill/>
        </p:spPr>
        <p:txBody>
          <a:bodyPr wrap="square" lIns="0" tIns="0" rIns="0" bIns="0" rtlCol="0">
            <a:noAutofit/>
          </a:bodyPr>
          <a:lstStyle/>
          <a:p>
            <a:r>
              <a:rPr lang="en-US" b="1" dirty="0" smtClean="0">
                <a:solidFill>
                  <a:srgbClr val="222222"/>
                </a:solidFill>
                <a:latin typeface="arial" panose="020B0604020202020204" pitchFamily="34" charset="0"/>
              </a:rPr>
              <a:t>Features:</a:t>
            </a:r>
          </a:p>
          <a:p>
            <a:endParaRPr lang="en-US" sz="1400" dirty="0">
              <a:solidFill>
                <a:srgbClr val="222222"/>
              </a:solidFill>
              <a:latin typeface="arial" panose="020B0604020202020204" pitchFamily="34" charset="0"/>
            </a:endParaRPr>
          </a:p>
          <a:p>
            <a:r>
              <a:rPr lang="en-US" sz="1400" b="1" dirty="0" smtClean="0">
                <a:solidFill>
                  <a:srgbClr val="222222"/>
                </a:solidFill>
                <a:latin typeface="arial" panose="020B0604020202020204" pitchFamily="34" charset="0"/>
              </a:rPr>
              <a:t>1. HTML/DOM manipulation</a:t>
            </a:r>
          </a:p>
          <a:p>
            <a:pPr>
              <a:buFont typeface="Arial" panose="020B0604020202020204" pitchFamily="34" charset="0"/>
              <a:buChar char="•"/>
            </a:pPr>
            <a:endParaRPr lang="en-US" sz="1400" dirty="0">
              <a:solidFill>
                <a:srgbClr val="222222"/>
              </a:solidFill>
              <a:latin typeface="arial" panose="020B0604020202020204" pitchFamily="34" charset="0"/>
            </a:endParaRPr>
          </a:p>
          <a:p>
            <a:pPr algn="just"/>
            <a:r>
              <a:rPr lang="en-US" sz="1400" dirty="0"/>
              <a:t>JQuery provides methods to manipulate DOM in efficient way. You do not need to write big code to modify the value of any element's attribute or to extract HTML code from a paragraph or division.</a:t>
            </a:r>
          </a:p>
          <a:p>
            <a:pPr algn="just"/>
            <a:endParaRPr lang="en-US" sz="1400" dirty="0" smtClean="0"/>
          </a:p>
          <a:p>
            <a:pPr algn="just"/>
            <a:r>
              <a:rPr lang="en-US" sz="1400" dirty="0" smtClean="0"/>
              <a:t>JQuery </a:t>
            </a:r>
            <a:r>
              <a:rPr lang="en-US" sz="1400" dirty="0"/>
              <a:t>provides methods such as .attr(), .html(), and .val() which act as getters, retrieving information from DOM elements for later use.</a:t>
            </a:r>
          </a:p>
          <a:p>
            <a:pPr>
              <a:buFont typeface="Arial" panose="020B0604020202020204" pitchFamily="34" charset="0"/>
              <a:buChar char="•"/>
            </a:pPr>
            <a:endParaRPr lang="en-US" sz="1400" dirty="0"/>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329920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649" y="826775"/>
            <a:ext cx="8261492" cy="4086049"/>
          </a:xfrm>
          <a:prstGeom prst="rect">
            <a:avLst/>
          </a:prstGeom>
          <a:noFill/>
        </p:spPr>
        <p:txBody>
          <a:bodyPr wrap="square" lIns="0" tIns="0" rIns="0" bIns="0" rtlCol="0">
            <a:noAutofit/>
          </a:bodyPr>
          <a:lstStyle/>
          <a:p>
            <a:r>
              <a:rPr lang="en-US" sz="1400" b="1" dirty="0" smtClean="0">
                <a:solidFill>
                  <a:srgbClr val="222222"/>
                </a:solidFill>
                <a:latin typeface="arial" panose="020B0604020202020204" pitchFamily="34" charset="0"/>
              </a:rPr>
              <a:t>2. CSS manipulation</a:t>
            </a:r>
          </a:p>
          <a:p>
            <a:endParaRPr lang="en-US" sz="1400" dirty="0">
              <a:solidFill>
                <a:srgbClr val="222222"/>
              </a:solidFill>
              <a:latin typeface="arial" panose="020B0604020202020204" pitchFamily="34" charset="0"/>
            </a:endParaRPr>
          </a:p>
          <a:p>
            <a:r>
              <a:rPr lang="en-US" sz="1400" dirty="0"/>
              <a:t>The .</a:t>
            </a:r>
            <a:r>
              <a:rPr lang="en-US" sz="1400" dirty="0" smtClean="0"/>
              <a:t>css</a:t>
            </a:r>
            <a:r>
              <a:rPr lang="en-US" sz="1400" dirty="0"/>
              <a:t>() method sets or returns one or more style properties for the selected elements.</a:t>
            </a:r>
          </a:p>
          <a:p>
            <a:r>
              <a:rPr lang="en-US" sz="1400" dirty="0"/>
              <a:t/>
            </a:r>
            <a:br>
              <a:rPr lang="en-US" sz="1400" dirty="0"/>
            </a:br>
            <a:r>
              <a:rPr lang="en-US" sz="1400" dirty="0"/>
              <a:t>To return the value of a specified CSS property, use the following syntax</a:t>
            </a:r>
            <a:r>
              <a:rPr lang="en-US" sz="1400" dirty="0" smtClean="0"/>
              <a:t>:</a:t>
            </a:r>
          </a:p>
          <a:p>
            <a:endParaRPr lang="en-US" sz="1400" dirty="0"/>
          </a:p>
          <a:p>
            <a:r>
              <a:rPr lang="en-US" sz="1400" dirty="0"/>
              <a:t>css("</a:t>
            </a:r>
            <a:r>
              <a:rPr lang="en-US" sz="1400" i="1" dirty="0"/>
              <a:t>propertyname</a:t>
            </a:r>
            <a:r>
              <a:rPr lang="en-US" sz="1400" dirty="0"/>
              <a:t>");</a:t>
            </a:r>
          </a:p>
          <a:p>
            <a:endParaRPr lang="en-US" sz="1400" dirty="0">
              <a:solidFill>
                <a:srgbClr val="222222"/>
              </a:solidFill>
              <a:latin typeface="arial" panose="020B0604020202020204" pitchFamily="34" charset="0"/>
            </a:endParaRPr>
          </a:p>
          <a:p>
            <a:endParaRPr lang="en-US" sz="1400" b="1" dirty="0" smtClean="0">
              <a:solidFill>
                <a:srgbClr val="222222"/>
              </a:solidFill>
              <a:latin typeface="arial" panose="020B0604020202020204" pitchFamily="34" charset="0"/>
            </a:endParaRP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50809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649" y="826775"/>
            <a:ext cx="8261492" cy="4086049"/>
          </a:xfrm>
          <a:prstGeom prst="rect">
            <a:avLst/>
          </a:prstGeom>
          <a:noFill/>
        </p:spPr>
        <p:txBody>
          <a:bodyPr wrap="square" lIns="0" tIns="0" rIns="0" bIns="0" rtlCol="0">
            <a:noAutofit/>
          </a:bodyPr>
          <a:lstStyle/>
          <a:p>
            <a:r>
              <a:rPr lang="en-US" sz="1400" b="1" dirty="0" smtClean="0">
                <a:solidFill>
                  <a:srgbClr val="222222"/>
                </a:solidFill>
                <a:latin typeface="arial" panose="020B0604020202020204" pitchFamily="34" charset="0"/>
              </a:rPr>
              <a:t>3. </a:t>
            </a:r>
            <a:r>
              <a:rPr lang="en-US" sz="1400" b="1" dirty="0">
                <a:solidFill>
                  <a:srgbClr val="222222"/>
                </a:solidFill>
                <a:latin typeface="arial" panose="020B0604020202020204" pitchFamily="34" charset="0"/>
              </a:rPr>
              <a:t>HTML event methods</a:t>
            </a:r>
            <a:endParaRPr lang="en-US" sz="1400" b="1" dirty="0" smtClean="0">
              <a:solidFill>
                <a:srgbClr val="222222"/>
              </a:solidFill>
              <a:latin typeface="arial" panose="020B0604020202020204" pitchFamily="34" charset="0"/>
            </a:endParaRPr>
          </a:p>
          <a:p>
            <a:endParaRPr lang="en-US" sz="1400" dirty="0">
              <a:solidFill>
                <a:srgbClr val="222222"/>
              </a:solidFill>
              <a:latin typeface="arial" panose="020B0604020202020204" pitchFamily="34" charset="0"/>
            </a:endParaRPr>
          </a:p>
          <a:p>
            <a:r>
              <a:rPr lang="en-US" sz="1400" dirty="0"/>
              <a:t>Event methods trigger or attach a function to an event handler for the selected </a:t>
            </a:r>
            <a:r>
              <a:rPr lang="en-US" sz="1400" dirty="0" smtClean="0"/>
              <a:t>elements</a:t>
            </a:r>
          </a:p>
          <a:p>
            <a:endParaRPr lang="en-US" sz="1400" dirty="0">
              <a:solidFill>
                <a:srgbClr val="222222"/>
              </a:solidFill>
              <a:latin typeface="arial" panose="020B0604020202020204" pitchFamily="34" charset="0"/>
            </a:endParaRPr>
          </a:p>
          <a:p>
            <a:r>
              <a:rPr lang="en-US" sz="1400" dirty="0" smtClean="0">
                <a:solidFill>
                  <a:srgbClr val="222222"/>
                </a:solidFill>
                <a:latin typeface="arial" panose="020B0604020202020204" pitchFamily="34" charset="0"/>
              </a:rPr>
              <a:t>Example:</a:t>
            </a:r>
          </a:p>
          <a:p>
            <a:endParaRPr lang="en-US" sz="1400" dirty="0">
              <a:solidFill>
                <a:srgbClr val="222222"/>
              </a:solidFill>
              <a:latin typeface="arial" panose="020B0604020202020204" pitchFamily="34" charset="0"/>
            </a:endParaRPr>
          </a:p>
          <a:p>
            <a:r>
              <a:rPr lang="en-US" sz="1400" dirty="0" err="1">
                <a:hlinkClick r:id="rId3"/>
              </a:rPr>
              <a:t>mouseenter</a:t>
            </a:r>
            <a:r>
              <a:rPr lang="en-US" sz="1400" dirty="0">
                <a:hlinkClick r:id="rId3"/>
              </a:rPr>
              <a:t>()</a:t>
            </a:r>
            <a:r>
              <a:rPr lang="en-US" sz="1400" dirty="0" smtClean="0"/>
              <a:t> </a:t>
            </a:r>
            <a:r>
              <a:rPr lang="en-US" sz="1400" dirty="0" smtClean="0"/>
              <a:t>: </a:t>
            </a:r>
            <a:r>
              <a:rPr lang="en-US" sz="1400" dirty="0" smtClean="0"/>
              <a:t>Triggers mouse entered</a:t>
            </a:r>
            <a:endParaRPr lang="en-US" sz="1400" dirty="0" smtClean="0"/>
          </a:p>
          <a:p>
            <a:endParaRPr lang="en-US" sz="1400" dirty="0">
              <a:solidFill>
                <a:srgbClr val="222222"/>
              </a:solidFill>
              <a:latin typeface="arial" panose="020B0604020202020204" pitchFamily="34" charset="0"/>
            </a:endParaRPr>
          </a:p>
          <a:p>
            <a:r>
              <a:rPr lang="en-US" sz="1400" dirty="0" err="1">
                <a:hlinkClick r:id="rId4"/>
              </a:rPr>
              <a:t>mouseleave</a:t>
            </a:r>
            <a:r>
              <a:rPr lang="en-US" sz="1400" dirty="0">
                <a:hlinkClick r:id="rId4"/>
              </a:rPr>
              <a:t>()</a:t>
            </a:r>
            <a:r>
              <a:rPr lang="en-US" sz="1400" dirty="0" smtClean="0"/>
              <a:t> </a:t>
            </a:r>
            <a:r>
              <a:rPr lang="en-US" sz="1400" dirty="0" smtClean="0"/>
              <a:t>: </a:t>
            </a:r>
            <a:r>
              <a:rPr lang="en-US" sz="1400" dirty="0"/>
              <a:t>Triggers mouse </a:t>
            </a:r>
            <a:r>
              <a:rPr lang="en-US" sz="1400" dirty="0" smtClean="0"/>
              <a:t>left from the attribute</a:t>
            </a:r>
          </a:p>
          <a:p>
            <a:endParaRPr lang="en-US" sz="1400" dirty="0">
              <a:solidFill>
                <a:srgbClr val="222222"/>
              </a:solidFill>
              <a:latin typeface="arial" panose="020B0604020202020204" pitchFamily="34" charset="0"/>
            </a:endParaRPr>
          </a:p>
          <a:p>
            <a:r>
              <a:rPr lang="en-US" sz="1400" dirty="0" smtClean="0">
                <a:hlinkClick r:id="rId5"/>
              </a:rPr>
              <a:t>blur()</a:t>
            </a:r>
            <a:r>
              <a:rPr lang="en-US" sz="1400" dirty="0" smtClean="0"/>
              <a:t> </a:t>
            </a:r>
            <a:r>
              <a:rPr lang="en-US" sz="1400" dirty="0" smtClean="0"/>
              <a:t>: </a:t>
            </a:r>
            <a:r>
              <a:rPr lang="en-US" sz="1400" dirty="0"/>
              <a:t>Attaches/Triggers the blur </a:t>
            </a:r>
            <a:r>
              <a:rPr lang="en-US" sz="1400" dirty="0" smtClean="0"/>
              <a:t>event</a:t>
            </a:r>
          </a:p>
          <a:p>
            <a:endParaRPr lang="en-US" sz="1400" dirty="0">
              <a:solidFill>
                <a:srgbClr val="222222"/>
              </a:solidFill>
              <a:latin typeface="arial" panose="020B0604020202020204" pitchFamily="34" charset="0"/>
            </a:endParaRPr>
          </a:p>
          <a:p>
            <a:r>
              <a:rPr lang="en-US" sz="1400" dirty="0">
                <a:hlinkClick r:id="rId6"/>
              </a:rPr>
              <a:t>click</a:t>
            </a:r>
            <a:r>
              <a:rPr lang="en-US" sz="1400" dirty="0" smtClean="0">
                <a:hlinkClick r:id="rId6"/>
              </a:rPr>
              <a:t>()</a:t>
            </a:r>
            <a:r>
              <a:rPr lang="en-US" sz="1400" dirty="0" smtClean="0"/>
              <a:t> : </a:t>
            </a:r>
            <a:r>
              <a:rPr lang="en-US" sz="1400" dirty="0"/>
              <a:t>Attaches/Triggers the click </a:t>
            </a:r>
            <a:r>
              <a:rPr lang="en-US" sz="1400" dirty="0" smtClean="0"/>
              <a:t>event</a:t>
            </a:r>
          </a:p>
          <a:p>
            <a:endParaRPr lang="en-US" sz="1400" dirty="0">
              <a:solidFill>
                <a:srgbClr val="222222"/>
              </a:solidFill>
              <a:latin typeface="arial" panose="020B0604020202020204" pitchFamily="34" charset="0"/>
            </a:endParaRPr>
          </a:p>
          <a:p>
            <a:r>
              <a:rPr lang="en-US" sz="1400" dirty="0" smtClean="0">
                <a:solidFill>
                  <a:srgbClr val="222222"/>
                </a:solidFill>
                <a:latin typeface="arial" panose="020B0604020202020204" pitchFamily="34" charset="0"/>
              </a:rPr>
              <a:t>………..</a:t>
            </a:r>
            <a:endParaRPr lang="en-US" sz="1400" dirty="0">
              <a:solidFill>
                <a:srgbClr val="222222"/>
              </a:solidFill>
              <a:latin typeface="arial" panose="020B0604020202020204" pitchFamily="34" charset="0"/>
            </a:endParaRPr>
          </a:p>
          <a:p>
            <a:endParaRPr lang="en-US" sz="1400" b="1" dirty="0" smtClean="0">
              <a:solidFill>
                <a:srgbClr val="222222"/>
              </a:solidFill>
              <a:latin typeface="arial" panose="020B0604020202020204" pitchFamily="34" charset="0"/>
            </a:endParaRPr>
          </a:p>
        </p:txBody>
      </p:sp>
      <p:grpSp>
        <p:nvGrpSpPr>
          <p:cNvPr id="4" name="Group 3"/>
          <p:cNvGrpSpPr>
            <a:grpSpLocks noChangeAspect="1"/>
          </p:cNvGrpSpPr>
          <p:nvPr/>
        </p:nvGrpSpPr>
        <p:grpSpPr>
          <a:xfrm>
            <a:off x="8343900" y="378916"/>
            <a:ext cx="407194" cy="395288"/>
            <a:chOff x="5822950" y="3163888"/>
            <a:chExt cx="542925" cy="527050"/>
          </a:xfrm>
        </p:grpSpPr>
        <p:sp>
          <p:nvSpPr>
            <p:cNvPr id="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3622226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AA TeamOne-PowerPoint TEMPLATE">
  <a:themeElements>
    <a:clrScheme name="Custom 214">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extLst>
    <a:ext uri="{05A4C25C-085E-4340-85A3-A5531E510DB2}">
      <thm15:themeFamily xmlns:thm15="http://schemas.microsoft.com/office/thememl/2012/main" name="HP_PPT_Standard_template_16x9_Jan2013.potx" id="{26B89C45-1081-40D7-A203-A7BAA1D02ABD}" vid="{371154E7-5F1A-4FB3-904F-80E2BC84AD88}"/>
    </a:ext>
  </a:extLst>
</a:theme>
</file>

<file path=ppt/theme/theme2.xml><?xml version="1.0" encoding="utf-8"?>
<a:theme xmlns:a="http://schemas.openxmlformats.org/drawingml/2006/main" name="HPE_Standard_Arial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 TeamOne Template - 02NOV2015.potx" id="{79E457A2-96E6-419E-9903-5CB25F74E331}" vid="{BC618455-F669-4AAF-BFC5-1E37A01E76D6}"/>
    </a:ext>
  </a:extLst>
</a:theme>
</file>

<file path=ppt/theme/theme3.xml><?xml version="1.0" encoding="utf-8"?>
<a:theme xmlns:a="http://schemas.openxmlformats.org/drawingml/2006/main" name="1_HPE_Standard_Arial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 TeamOne Template - 02NOV2015.potx" id="{79E457A2-96E6-419E-9903-5CB25F74E331}" vid="{BC618455-F669-4AAF-BFC5-1E37A01E76D6}"/>
    </a:ext>
  </a:extLst>
</a:theme>
</file>

<file path=ppt/theme/theme4.xml><?xml version="1.0" encoding="utf-8"?>
<a:theme xmlns:a="http://schemas.openxmlformats.org/drawingml/2006/main" name="2_HPE_Standard_Arial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 TeamOne Template - 02NOV2015.potx" id="{79E457A2-96E6-419E-9903-5CB25F74E331}" vid="{BC618455-F669-4AAF-BFC5-1E37A01E76D6}"/>
    </a:ext>
  </a:extLst>
</a:theme>
</file>

<file path=ppt/theme/theme5.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25182</TotalTime>
  <Words>582</Words>
  <Application>Microsoft Office PowerPoint</Application>
  <PresentationFormat>On-screen Show (16:9)</PresentationFormat>
  <Paragraphs>213</Paragraphs>
  <Slides>30</Slides>
  <Notes>28</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30</vt:i4>
      </vt:variant>
    </vt:vector>
  </HeadingPairs>
  <TitlesOfParts>
    <vt:vector size="41" baseType="lpstr">
      <vt:lpstr>Arial</vt:lpstr>
      <vt:lpstr>Arial</vt:lpstr>
      <vt:lpstr>Calibri</vt:lpstr>
      <vt:lpstr>Courier New</vt:lpstr>
      <vt:lpstr>HP Simplified</vt:lpstr>
      <vt:lpstr>Lucida Grande</vt:lpstr>
      <vt:lpstr>Times New Roman</vt:lpstr>
      <vt:lpstr>AA TeamOne-PowerPoint TEMPLATE</vt:lpstr>
      <vt:lpstr>HPE_Standard_Arial_16x9_v2</vt:lpstr>
      <vt:lpstr>1_HPE_Standard_Arial_16x9_v2</vt:lpstr>
      <vt:lpstr>2_HPE_Standard_Arial_16x9_v2</vt:lpstr>
      <vt:lpstr>jQuery, Ajax, HTML 5</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HTML 5?  HTML5 is a markup language used for structuring and presenting content on the World Wide Web. It is the fifth and current version of the HTMLstandard.</vt:lpstr>
      <vt:lpstr>Uses: Better Interactions Smarter Storage Cleaner Code Doctype Accessibility     </vt:lpstr>
      <vt:lpstr>     </vt:lpstr>
      <vt:lpstr>     </vt:lpstr>
      <vt:lpstr>     </vt:lpstr>
      <vt:lpstr>     </vt:lpstr>
      <vt:lpstr>PowerPoint Presentation</vt:lpstr>
      <vt:lpstr>Questions?</vt:lpstr>
      <vt:lpstr>Thank you</vt:lpstr>
    </vt:vector>
  </TitlesOfParts>
  <Company>Hewlett Packard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 Colors</dc:title>
  <dc:creator>Sankaralingam, Mathalai Rajan</dc:creator>
  <cp:lastModifiedBy>K, Rajesh</cp:lastModifiedBy>
  <cp:revision>1411</cp:revision>
  <cp:lastPrinted>2012-04-13T15:38:33Z</cp:lastPrinted>
  <dcterms:created xsi:type="dcterms:W3CDTF">2014-05-04T17:02:18Z</dcterms:created>
  <dcterms:modified xsi:type="dcterms:W3CDTF">2016-11-14T11:40:06Z</dcterms:modified>
</cp:coreProperties>
</file>